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48" r:id="rId2"/>
  </p:sldMasterIdLst>
  <p:sldIdLst>
    <p:sldId id="256" r:id="rId3"/>
    <p:sldId id="257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E7C8C-E1E1-482E-8D59-E123D2D05F43}" v="208" dt="2021-10-28T03:39:4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Young" userId="76ab0423-ab9b-41fe-9608-7b694900cd90" providerId="ADAL" clId="{F7DE7C8C-E1E1-482E-8D59-E123D2D05F43}"/>
    <pc:docChg chg="undo custSel addSld delSld modSld addMainMaster modMainMaster">
      <pc:chgData name="Jasmine Young" userId="76ab0423-ab9b-41fe-9608-7b694900cd90" providerId="ADAL" clId="{F7DE7C8C-E1E1-482E-8D59-E123D2D05F43}" dt="2021-10-28T03:40:00.219" v="730" actId="14100"/>
      <pc:docMkLst>
        <pc:docMk/>
      </pc:docMkLst>
      <pc:sldChg chg="addSp delSp modSp mod chgLayout">
        <pc:chgData name="Jasmine Young" userId="76ab0423-ab9b-41fe-9608-7b694900cd90" providerId="ADAL" clId="{F7DE7C8C-E1E1-482E-8D59-E123D2D05F43}" dt="2021-10-28T03:35:42.958" v="709" actId="700"/>
        <pc:sldMkLst>
          <pc:docMk/>
          <pc:sldMk cId="3135443968" sldId="269"/>
        </pc:sldMkLst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2" creationId="{954E200A-9953-49BD-BA67-84EDD08E4196}"/>
          </ac:spMkLst>
        </pc:spChg>
        <pc:spChg chg="del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3" creationId="{D3CA9146-571A-424D-A404-AB957FA3F97F}"/>
          </ac:spMkLst>
        </pc:spChg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4" creationId="{6818A25C-B31D-4165-9560-CA7F8D6E83C7}"/>
          </ac:spMkLst>
        </pc:spChg>
      </pc:sldChg>
      <pc:sldChg chg="modSp mod">
        <pc:chgData name="Jasmine Young" userId="76ab0423-ab9b-41fe-9608-7b694900cd90" providerId="ADAL" clId="{F7DE7C8C-E1E1-482E-8D59-E123D2D05F43}" dt="2021-10-14T03:30:30.749" v="448" actId="20577"/>
        <pc:sldMkLst>
          <pc:docMk/>
          <pc:sldMk cId="2251046689" sldId="271"/>
        </pc:sldMkLst>
        <pc:spChg chg="mod">
          <ac:chgData name="Jasmine Young" userId="76ab0423-ab9b-41fe-9608-7b694900cd90" providerId="ADAL" clId="{F7DE7C8C-E1E1-482E-8D59-E123D2D05F43}" dt="2021-10-14T03:30:30.749" v="448" actId="20577"/>
          <ac:spMkLst>
            <pc:docMk/>
            <pc:sldMk cId="2251046689" sldId="271"/>
            <ac:spMk id="4" creationId="{57663452-77C2-40B2-BAA9-86CA61FDEF90}"/>
          </ac:spMkLst>
        </pc:spChg>
      </pc:sldChg>
      <pc:sldChg chg="addSp delSp modSp mod chgLayout">
        <pc:chgData name="Jasmine Young" userId="76ab0423-ab9b-41fe-9608-7b694900cd90" providerId="ADAL" clId="{F7DE7C8C-E1E1-482E-8D59-E123D2D05F43}" dt="2021-10-28T03:35:48.949" v="710" actId="700"/>
        <pc:sldMkLst>
          <pc:docMk/>
          <pc:sldMk cId="1799215656" sldId="272"/>
        </pc:sldMkLst>
        <pc:spChg chg="del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3" creationId="{1FCEE7F1-E499-42BB-905A-B996A3AA94E0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4" creationId="{9A9F580C-BEC2-4C4D-911D-1E7D76305EE8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32.851" v="713" actId="700"/>
        <pc:sldMkLst>
          <pc:docMk/>
          <pc:sldMk cId="274375584" sldId="274"/>
        </pc:sldMkLst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3" creationId="{CA68C511-4DB7-4543-BB74-2882933CBEB3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4" creationId="{34FC6F4A-3570-45CD-8CC9-269F33EEB9D2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5" creationId="{09C3078A-516F-4C28-8E39-F999CC96C535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6" creationId="{EEF99A84-346A-42AD-A514-EBA127D0F0E6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7" creationId="{4EB88AC4-231E-44DA-9FF5-EF8DFE30E095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8" creationId="{4FEFA0A9-7300-4101-8336-7FD0A59BA9AD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9" creationId="{0B8C31EB-E4D5-467B-BD36-03A0DBA7A853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24.493" v="712" actId="700"/>
        <pc:sldMkLst>
          <pc:docMk/>
          <pc:sldMk cId="90356024" sldId="275"/>
        </pc:sldMkLst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2" creationId="{C1110E48-8484-4AE9-9A0B-144A00978D0F}"/>
          </ac:spMkLst>
        </pc:spChg>
        <pc:spChg chg="del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3" creationId="{CE50A43D-B4CB-4D36-BB68-0331BCC38E0E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4" creationId="{00275BF5-9832-4C7C-8720-AD7DE1678EB9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5" creationId="{8EFD12A7-380E-4BBA-9956-9FCF000D5F68}"/>
          </ac:spMkLst>
        </pc:spChg>
      </pc:sldChg>
      <pc:sldChg chg="mod modClrScheme chgLayout">
        <pc:chgData name="Jasmine Young" userId="76ab0423-ab9b-41fe-9608-7b694900cd90" providerId="ADAL" clId="{F7DE7C8C-E1E1-482E-8D59-E123D2D05F43}" dt="2021-10-11T01:42:51.256" v="375" actId="700"/>
        <pc:sldMkLst>
          <pc:docMk/>
          <pc:sldMk cId="3815166606" sldId="276"/>
        </pc:sldMkLst>
      </pc:sldChg>
      <pc:sldChg chg="addSp delSp modSp mod modClrScheme chgLayout">
        <pc:chgData name="Jasmine Young" userId="76ab0423-ab9b-41fe-9608-7b694900cd90" providerId="ADAL" clId="{F7DE7C8C-E1E1-482E-8D59-E123D2D05F43}" dt="2021-10-11T01:45:04.583" v="376" actId="700"/>
        <pc:sldMkLst>
          <pc:docMk/>
          <pc:sldMk cId="2330268737" sldId="277"/>
        </pc:sldMkLst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2" creationId="{EF358664-A868-467C-8E40-36E250ECC602}"/>
          </ac:spMkLst>
        </pc:spChg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3" creationId="{83BF1291-DD18-49D4-A8FB-81A7CBA93F1A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4" creationId="{F1132CD3-5685-46BC-8C5F-F60DD0DCF23D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41.317" v="714" actId="700"/>
        <pc:sldMkLst>
          <pc:docMk/>
          <pc:sldMk cId="3333429549" sldId="278"/>
        </pc:sldMkLst>
        <pc:spChg chg="del mod ord">
          <ac:chgData name="Jasmine Young" userId="76ab0423-ab9b-41fe-9608-7b694900cd90" providerId="ADAL" clId="{F7DE7C8C-E1E1-482E-8D59-E123D2D05F43}" dt="2021-10-11T01:45:07.795" v="377" actId="700"/>
          <ac:spMkLst>
            <pc:docMk/>
            <pc:sldMk cId="3333429549" sldId="278"/>
            <ac:spMk id="2" creationId="{5FBE3BEF-CADD-4E9C-B634-0F8EC4D9D7D6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2" creationId="{8EE7EE90-4330-489B-BBCA-55CD002F6460}"/>
          </ac:spMkLst>
        </pc:spChg>
        <pc:spChg chg="add del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3" creationId="{DA1D5CE3-0809-4F41-8741-86DD9D2A1F0D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4" creationId="{C798454B-B059-4034-B1F3-17BE03E63691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5" creationId="{1A740855-741A-4145-A856-EE72F24215A9}"/>
          </ac:spMkLst>
        </pc:spChg>
      </pc:sldChg>
      <pc:sldChg chg="add">
        <pc:chgData name="Jasmine Young" userId="76ab0423-ab9b-41fe-9608-7b694900cd90" providerId="ADAL" clId="{F7DE7C8C-E1E1-482E-8D59-E123D2D05F43}" dt="2021-10-11T01:42:17.848" v="374" actId="2890"/>
        <pc:sldMkLst>
          <pc:docMk/>
          <pc:sldMk cId="160691927" sldId="279"/>
        </pc:sldMkLst>
      </pc:sldChg>
      <pc:sldChg chg="addSp delSp modSp new del mod modClrScheme chgLayout">
        <pc:chgData name="Jasmine Young" userId="76ab0423-ab9b-41fe-9608-7b694900cd90" providerId="ADAL" clId="{F7DE7C8C-E1E1-482E-8D59-E123D2D05F43}" dt="2021-10-10T23:51:57.292" v="338" actId="2696"/>
        <pc:sldMkLst>
          <pc:docMk/>
          <pc:sldMk cId="1896353190" sldId="279"/>
        </pc:sldMkLst>
        <pc:spChg chg="del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2" creationId="{73B4B5BF-6A34-4799-8EB0-7D69D5A648F1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3" creationId="{AC1CA826-8C06-4F3F-B606-337FB9AF4D8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4" creationId="{62232F93-BF4E-4C7F-8CA6-AED692A11202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5" creationId="{2F6F0E70-F83E-4C3D-AD25-6B0E3490AE2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6" creationId="{03D54866-9EDD-4EB9-88C3-0EF7B61D918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7" creationId="{4DA97CD6-9B7C-4D6B-A203-2B40325D3873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8" creationId="{067598EE-D053-4F7B-929A-5D75428BA72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9" creationId="{1420BF6E-E052-4C82-B269-9C652EA4E66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0" creationId="{22C7970B-33C1-49EF-940B-A97BE75A05B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1" creationId="{80E5328F-1092-4D01-A36D-35A8CB32430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2" creationId="{44B0D157-36A2-48F4-8DF5-35802F9C2C98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3" creationId="{7258CFC5-2ABF-4DD9-96CD-F079E1D51020}"/>
          </ac:spMkLst>
        </pc:spChg>
      </pc:sldChg>
      <pc:sldChg chg="add replId">
        <pc:chgData name="Jasmine Young" userId="76ab0423-ab9b-41fe-9608-7b694900cd90" providerId="ADAL" clId="{F7DE7C8C-E1E1-482E-8D59-E123D2D05F43}" dt="2021-10-11T01:42:17.848" v="374" actId="2890"/>
        <pc:sldMkLst>
          <pc:docMk/>
          <pc:sldMk cId="3442399834" sldId="280"/>
        </pc:sldMkLst>
      </pc:sldChg>
      <pc:sldChg chg="addSp delSp modSp add mod replId modClrScheme chgLayout">
        <pc:chgData name="Jasmine Young" userId="76ab0423-ab9b-41fe-9608-7b694900cd90" providerId="ADAL" clId="{F7DE7C8C-E1E1-482E-8D59-E123D2D05F43}" dt="2021-10-28T03:37:04.803" v="716" actId="700"/>
        <pc:sldMkLst>
          <pc:docMk/>
          <pc:sldMk cId="2672896303" sldId="281"/>
        </pc:sldMkLst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2" creationId="{4389AF66-3EF4-4097-AA48-5B4F9B157B9F}"/>
          </ac:spMkLst>
        </pc:spChg>
        <pc:spChg chg="del mod ord">
          <ac:chgData name="Jasmine Young" userId="76ab0423-ab9b-41fe-9608-7b694900cd90" providerId="ADAL" clId="{F7DE7C8C-E1E1-482E-8D59-E123D2D05F43}" dt="2021-10-14T03:31:24.014" v="450" actId="700"/>
          <ac:spMkLst>
            <pc:docMk/>
            <pc:sldMk cId="2672896303" sldId="281"/>
            <ac:spMk id="2" creationId="{5FBE3BEF-CADD-4E9C-B634-0F8EC4D9D7D6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3" creationId="{AC90A7FC-82FD-41C4-AC17-ECDA61FD33CD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4" creationId="{FD841B4B-468A-43CB-8CE0-435B5D34731A}"/>
          </ac:spMkLst>
        </pc:spChg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5" creationId="{96EA8CDB-2FD5-43B9-8FEF-D12D5F74A836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6" creationId="{59631D9B-8B22-4AE9-882D-108B4A3F699A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7" creationId="{8D97A069-4D8C-401C-93FF-06348C382288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8" creationId="{05683B5B-B812-45E2-93CA-A21AD8C0AEF0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9" creationId="{D4BB155D-7DA2-4E99-ADA1-3E1A3A901F50}"/>
          </ac:spMkLst>
        </pc:spChg>
        <pc:picChg chg="add del mod">
          <ac:chgData name="Jasmine Young" userId="76ab0423-ab9b-41fe-9608-7b694900cd90" providerId="ADAL" clId="{F7DE7C8C-E1E1-482E-8D59-E123D2D05F43}" dt="2021-10-14T03:31:54.441" v="456" actId="931"/>
          <ac:picMkLst>
            <pc:docMk/>
            <pc:sldMk cId="2672896303" sldId="281"/>
            <ac:picMk id="6" creationId="{A27E741C-7968-4B34-A735-448829DC2786}"/>
          </ac:picMkLst>
        </pc:picChg>
      </pc:sldChg>
      <pc:sldMasterChg chg="addSp delSp modSp mod setBg modSldLayout">
        <pc:chgData name="Jasmine Young" userId="76ab0423-ab9b-41fe-9608-7b694900cd90" providerId="ADAL" clId="{F7DE7C8C-E1E1-482E-8D59-E123D2D05F43}" dt="2021-10-28T03:23:51.671" v="526" actId="962"/>
        <pc:sldMasterMkLst>
          <pc:docMk/>
          <pc:sldMasterMk cId="4276860997" sldId="2147483657"/>
        </pc:sldMasterMkLst>
        <pc:picChg chg="add mod">
          <ac:chgData name="Jasmine Young" userId="76ab0423-ab9b-41fe-9608-7b694900cd90" providerId="ADAL" clId="{F7DE7C8C-E1E1-482E-8D59-E123D2D05F43}" dt="2021-10-28T03:23:51.671" v="526" actId="962"/>
          <ac:picMkLst>
            <pc:docMk/>
            <pc:sldMasterMk cId="4276860997" sldId="2147483657"/>
            <ac:picMk id="3" creationId="{2D92B5CE-78EF-4FE9-9612-D586EA862389}"/>
          </ac:picMkLst>
        </pc:picChg>
        <pc:picChg chg="add del">
          <ac:chgData name="Jasmine Young" userId="76ab0423-ab9b-41fe-9608-7b694900cd90" providerId="ADAL" clId="{F7DE7C8C-E1E1-482E-8D59-E123D2D05F43}" dt="2021-10-28T03:18:01.097" v="491" actId="478"/>
          <ac:picMkLst>
            <pc:docMk/>
            <pc:sldMasterMk cId="4276860997" sldId="2147483657"/>
            <ac:picMk id="4" creationId="{D8203A75-0770-45EE-AC3F-B2A20782006B}"/>
          </ac:picMkLst>
        </pc:picChg>
        <pc:sldLayoutChg chg="setBg">
          <pc:chgData name="Jasmine Young" userId="76ab0423-ab9b-41fe-9608-7b694900cd90" providerId="ADAL" clId="{F7DE7C8C-E1E1-482E-8D59-E123D2D05F43}" dt="2021-10-28T03:23:23.988" v="523"/>
          <pc:sldLayoutMkLst>
            <pc:docMk/>
            <pc:sldMasterMk cId="4276860997" sldId="2147483657"/>
            <pc:sldLayoutMk cId="2917636596" sldId="2147483658"/>
          </pc:sldLayoutMkLst>
        </pc:sldLayoutChg>
        <pc:sldLayoutChg chg="delSp modSp mod setBg">
          <pc:chgData name="Jasmine Young" userId="76ab0423-ab9b-41fe-9608-7b694900cd90" providerId="ADAL" clId="{F7DE7C8C-E1E1-482E-8D59-E123D2D05F43}" dt="2021-10-28T03:21:46.350" v="508"/>
          <pc:sldLayoutMkLst>
            <pc:docMk/>
            <pc:sldMasterMk cId="4276860997" sldId="2147483657"/>
            <pc:sldLayoutMk cId="3595978076" sldId="2147483659"/>
          </pc:sldLayoutMkLst>
          <pc:spChg chg="mod">
            <ac:chgData name="Jasmine Young" userId="76ab0423-ab9b-41fe-9608-7b694900cd90" providerId="ADAL" clId="{F7DE7C8C-E1E1-482E-8D59-E123D2D05F43}" dt="2021-10-28T03:21:37.384" v="505" actId="207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picChg chg="del">
            <ac:chgData name="Jasmine Young" userId="76ab0423-ab9b-41fe-9608-7b694900cd90" providerId="ADAL" clId="{F7DE7C8C-E1E1-482E-8D59-E123D2D05F43}" dt="2021-10-28T03:21:27.186" v="501" actId="478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delSp mod setBg">
          <pc:chgData name="Jasmine Young" userId="76ab0423-ab9b-41fe-9608-7b694900cd90" providerId="ADAL" clId="{F7DE7C8C-E1E1-482E-8D59-E123D2D05F43}" dt="2021-10-28T03:22:13.169" v="512"/>
          <pc:sldLayoutMkLst>
            <pc:docMk/>
            <pc:sldMasterMk cId="4276860997" sldId="2147483657"/>
            <pc:sldLayoutMk cId="978467814" sldId="2147483660"/>
          </pc:sldLayoutMkLst>
          <pc:picChg chg="add del">
            <ac:chgData name="Jasmine Young" userId="76ab0423-ab9b-41fe-9608-7b694900cd90" providerId="ADAL" clId="{F7DE7C8C-E1E1-482E-8D59-E123D2D05F43}" dt="2021-10-28T03:21:49.305" v="509" actId="478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5T00:38:09.936" v="476" actId="478"/>
          <pc:sldLayoutMkLst>
            <pc:docMk/>
            <pc:sldMasterMk cId="4276860997" sldId="2147483657"/>
            <pc:sldLayoutMk cId="3266700743" sldId="2147483734"/>
          </pc:sldLayoutMkLst>
          <pc:spChg chg="add del mod">
            <ac:chgData name="Jasmine Young" userId="76ab0423-ab9b-41fe-9608-7b694900cd90" providerId="ADAL" clId="{F7DE7C8C-E1E1-482E-8D59-E123D2D05F43}" dt="2021-10-25T00:36:32.761" v="463" actId="478"/>
            <ac:spMkLst>
              <pc:docMk/>
              <pc:sldMasterMk cId="4276860997" sldId="2147483657"/>
              <pc:sldLayoutMk cId="3266700743" sldId="2147483734"/>
              <ac:spMk id="2" creationId="{0A9BD7E1-7433-42EF-84BE-D68BE435434A}"/>
            </ac:spMkLst>
          </pc:spChg>
          <pc:spChg chg="add del mod">
            <ac:chgData name="Jasmine Young" userId="76ab0423-ab9b-41fe-9608-7b694900cd90" providerId="ADAL" clId="{F7DE7C8C-E1E1-482E-8D59-E123D2D05F43}" dt="2021-10-25T00:38:09.936" v="476" actId="478"/>
            <ac:spMkLst>
              <pc:docMk/>
              <pc:sldMasterMk cId="4276860997" sldId="2147483657"/>
              <pc:sldLayoutMk cId="3266700743" sldId="2147483734"/>
              <ac:spMk id="4" creationId="{33CA5651-1E40-4D76-9267-5A87ACAB9951}"/>
            </ac:spMkLst>
          </pc:spChg>
          <pc:spChg chg="add mod">
            <ac:chgData name="Jasmine Young" userId="76ab0423-ab9b-41fe-9608-7b694900cd90" providerId="ADAL" clId="{F7DE7C8C-E1E1-482E-8D59-E123D2D05F43}" dt="2021-10-25T00:38:07.548" v="475" actId="14100"/>
            <ac:spMkLst>
              <pc:docMk/>
              <pc:sldMasterMk cId="4276860997" sldId="2147483657"/>
              <pc:sldLayoutMk cId="3266700743" sldId="2147483734"/>
              <ac:spMk id="5" creationId="{C2E67D04-9349-4BAE-84B4-D3C0380172C2}"/>
            </ac:spMkLst>
          </pc:spChg>
          <pc:spChg chg="del mod">
            <ac:chgData name="Jasmine Young" userId="76ab0423-ab9b-41fe-9608-7b694900cd90" providerId="ADAL" clId="{F7DE7C8C-E1E1-482E-8D59-E123D2D05F43}" dt="2021-10-25T00:38:01.304" v="473" actId="478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picChg chg="del mod">
            <ac:chgData name="Jasmine Young" userId="76ab0423-ab9b-41fe-9608-7b694900cd90" providerId="ADAL" clId="{F7DE7C8C-E1E1-482E-8D59-E123D2D05F43}" dt="2021-10-25T00:36:43.791" v="467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delSp modSp mod setBg">
          <pc:chgData name="Jasmine Young" userId="76ab0423-ab9b-41fe-9608-7b694900cd90" providerId="ADAL" clId="{F7DE7C8C-E1E1-482E-8D59-E123D2D05F43}" dt="2021-10-28T03:22:49.091" v="516" actId="14100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F7DE7C8C-E1E1-482E-8D59-E123D2D05F43}" dt="2021-10-28T03:22:49.091" v="516" actId="14100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picChg chg="del">
            <ac:chgData name="Jasmine Young" userId="76ab0423-ab9b-41fe-9608-7b694900cd90" providerId="ADAL" clId="{F7DE7C8C-E1E1-482E-8D59-E123D2D05F43}" dt="2021-10-25T00:38:13.311" v="477" actId="478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addSp delSp modSp mod modSldLayout">
        <pc:chgData name="Jasmine Young" userId="76ab0423-ab9b-41fe-9608-7b694900cd90" providerId="ADAL" clId="{F7DE7C8C-E1E1-482E-8D59-E123D2D05F43}" dt="2021-10-28T03:35:35.360" v="708" actId="478"/>
        <pc:sldMasterMkLst>
          <pc:docMk/>
          <pc:sldMasterMk cId="2515481782" sldId="2147483736"/>
        </pc:sldMasterMkLst>
        <pc:picChg chg="add del mod">
          <ac:chgData name="Jasmine Young" userId="76ab0423-ab9b-41fe-9608-7b694900cd90" providerId="ADAL" clId="{F7DE7C8C-E1E1-482E-8D59-E123D2D05F43}" dt="2021-10-28T03:23:05.769" v="518" actId="478"/>
          <ac:picMkLst>
            <pc:docMk/>
            <pc:sldMasterMk cId="2515481782" sldId="2147483736"/>
            <ac:picMk id="3" creationId="{B332B89F-4A5C-43B5-8A37-1C6377CF8496}"/>
          </ac:picMkLst>
        </pc:picChg>
        <pc:sldLayoutChg chg="delSp mod setBg">
          <pc:chgData name="Jasmine Young" userId="76ab0423-ab9b-41fe-9608-7b694900cd90" providerId="ADAL" clId="{F7DE7C8C-E1E1-482E-8D59-E123D2D05F43}" dt="2021-10-28T03:23:17.324" v="522"/>
          <pc:sldLayoutMkLst>
            <pc:docMk/>
            <pc:sldMasterMk cId="2515481782" sldId="2147483736"/>
            <pc:sldLayoutMk cId="3457762869" sldId="2147483738"/>
          </pc:sldLayoutMkLst>
          <pc:picChg chg="del">
            <ac:chgData name="Jasmine Young" userId="76ab0423-ab9b-41fe-9608-7b694900cd90" providerId="ADAL" clId="{F7DE7C8C-E1E1-482E-8D59-E123D2D05F43}" dt="2021-10-28T03:23:08.729" v="519" actId="478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5:35.360" v="708" actId="478"/>
          <pc:sldLayoutMkLst>
            <pc:docMk/>
            <pc:sldMasterMk cId="2515481782" sldId="2147483736"/>
            <pc:sldLayoutMk cId="909031059" sldId="2147483740"/>
          </pc:sldLayoutMkLst>
          <pc:spChg chg="add mod">
            <ac:chgData name="Jasmine Young" userId="76ab0423-ab9b-41fe-9608-7b694900cd90" providerId="ADAL" clId="{F7DE7C8C-E1E1-482E-8D59-E123D2D05F43}" dt="2021-10-28T03:35:34.554" v="707" actId="14100"/>
            <ac:spMkLst>
              <pc:docMk/>
              <pc:sldMasterMk cId="2515481782" sldId="2147483736"/>
              <pc:sldLayoutMk cId="909031059" sldId="2147483740"/>
              <ac:spMk id="2" creationId="{704FA672-32AF-41B2-A2D1-FF5C696FB0A1}"/>
            </ac:spMkLst>
          </pc:spChg>
          <pc:spChg chg="add del mod">
            <ac:chgData name="Jasmine Young" userId="76ab0423-ab9b-41fe-9608-7b694900cd90" providerId="ADAL" clId="{F7DE7C8C-E1E1-482E-8D59-E123D2D05F43}" dt="2021-10-28T03:35:35.360" v="708" actId="478"/>
            <ac:spMkLst>
              <pc:docMk/>
              <pc:sldMasterMk cId="2515481782" sldId="2147483736"/>
              <pc:sldLayoutMk cId="909031059" sldId="2147483740"/>
              <ac:spMk id="5" creationId="{7DCEA166-1721-40D1-BECB-E4540ECEBB74}"/>
            </ac:spMkLst>
          </pc:spChg>
          <pc:spChg chg="del">
            <ac:chgData name="Jasmine Young" userId="76ab0423-ab9b-41fe-9608-7b694900cd90" providerId="ADAL" clId="{F7DE7C8C-E1E1-482E-8D59-E123D2D05F43}" dt="2021-10-28T03:35:28.751" v="705" actId="478"/>
            <ac:spMkLst>
              <pc:docMk/>
              <pc:sldMasterMk cId="2515481782" sldId="2147483736"/>
              <pc:sldLayoutMk cId="909031059" sldId="214748374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3:58.650" v="527" actId="478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17.412" v="534"/>
          <pc:sldLayoutMkLst>
            <pc:docMk/>
            <pc:sldMasterMk cId="2515481782" sldId="2147483736"/>
            <pc:sldLayoutMk cId="2191476712" sldId="2147483741"/>
          </pc:sldLayoutMkLst>
          <pc:picChg chg="del">
            <ac:chgData name="Jasmine Young" userId="76ab0423-ab9b-41fe-9608-7b694900cd90" providerId="ADAL" clId="{F7DE7C8C-E1E1-482E-8D59-E123D2D05F43}" dt="2021-10-28T03:24:09.387" v="531" actId="478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25:45.593" v="557" actId="478"/>
        <pc:sldMasterMkLst>
          <pc:docMk/>
          <pc:sldMasterMk cId="4216336634" sldId="2147483742"/>
        </pc:sldMasterMkLst>
        <pc:sldLayoutChg chg="delSp mod setBg">
          <pc:chgData name="Jasmine Young" userId="76ab0423-ab9b-41fe-9608-7b694900cd90" providerId="ADAL" clId="{F7DE7C8C-E1E1-482E-8D59-E123D2D05F43}" dt="2021-10-28T03:24:34.893" v="538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F7DE7C8C-E1E1-482E-8D59-E123D2D05F43}" dt="2021-10-28T03:24:27.025" v="535" actId="478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43.302" v="542"/>
          <pc:sldLayoutMkLst>
            <pc:docMk/>
            <pc:sldMasterMk cId="4216336634" sldId="2147483742"/>
            <pc:sldLayoutMk cId="661709087" sldId="2147483745"/>
          </pc:sldLayoutMkLst>
          <pc:picChg chg="del">
            <ac:chgData name="Jasmine Young" userId="76ab0423-ab9b-41fe-9608-7b694900cd90" providerId="ADAL" clId="{F7DE7C8C-E1E1-482E-8D59-E123D2D05F43}" dt="2021-10-28T03:24:36.762" v="539" actId="478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5:45.593" v="557" actId="478"/>
          <pc:sldLayoutMkLst>
            <pc:docMk/>
            <pc:sldMasterMk cId="4216336634" sldId="2147483742"/>
            <pc:sldLayoutMk cId="82794820" sldId="2147483746"/>
          </pc:sldLayoutMkLst>
          <pc:spChg chg="add mod">
            <ac:chgData name="Jasmine Young" userId="76ab0423-ab9b-41fe-9608-7b694900cd90" providerId="ADAL" clId="{F7DE7C8C-E1E1-482E-8D59-E123D2D05F43}" dt="2021-10-28T03:25:43.690" v="556" actId="1076"/>
            <ac:spMkLst>
              <pc:docMk/>
              <pc:sldMasterMk cId="4216336634" sldId="2147483742"/>
              <pc:sldLayoutMk cId="82794820" sldId="2147483746"/>
              <ac:spMk id="2" creationId="{0789A28F-56AB-4EA6-8C84-261D297D175B}"/>
            </ac:spMkLst>
          </pc:spChg>
          <pc:spChg chg="add del ord">
            <ac:chgData name="Jasmine Young" userId="76ab0423-ab9b-41fe-9608-7b694900cd90" providerId="ADAL" clId="{F7DE7C8C-E1E1-482E-8D59-E123D2D05F43}" dt="2021-10-28T03:25:45.593" v="557" actId="478"/>
            <ac:spMkLst>
              <pc:docMk/>
              <pc:sldMasterMk cId="4216336634" sldId="2147483742"/>
              <pc:sldLayoutMk cId="82794820" sldId="2147483746"/>
              <ac:spMk id="4" creationId="{0049DD39-F453-4C06-B383-1E2DB991A7A0}"/>
            </ac:spMkLst>
          </pc:spChg>
          <pc:spChg chg="del">
            <ac:chgData name="Jasmine Young" userId="76ab0423-ab9b-41fe-9608-7b694900cd90" providerId="ADAL" clId="{F7DE7C8C-E1E1-482E-8D59-E123D2D05F43}" dt="2021-10-28T03:25:39.265" v="555" actId="478"/>
            <ac:spMkLst>
              <pc:docMk/>
              <pc:sldMasterMk cId="4216336634" sldId="2147483742"/>
              <pc:sldLayoutMk cId="82794820" sldId="214748374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4:47.887" v="543" actId="478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5:10.452" v="550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F7DE7C8C-E1E1-482E-8D59-E123D2D05F43}" dt="2021-10-28T03:24:58.481" v="547" actId="478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0.056" v="641" actId="1035"/>
        <pc:sldMasterMkLst>
          <pc:docMk/>
          <pc:sldMasterMk cId="1885177737" sldId="2147483748"/>
        </pc:sldMasterMkLst>
        <pc:sldLayoutChg chg="delSp mod setBg">
          <pc:chgData name="Jasmine Young" userId="76ab0423-ab9b-41fe-9608-7b694900cd90" providerId="ADAL" clId="{F7DE7C8C-E1E1-482E-8D59-E123D2D05F43}" dt="2021-10-28T03:26:03.615" v="561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F7DE7C8C-E1E1-482E-8D59-E123D2D05F43}" dt="2021-10-28T03:25:54.656" v="558" actId="478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6:12.080" v="565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F7DE7C8C-E1E1-482E-8D59-E123D2D05F43}" dt="2021-10-28T03:26:06.064" v="562" actId="478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8:06.425" v="574" actId="478"/>
          <pc:sldLayoutMkLst>
            <pc:docMk/>
            <pc:sldMasterMk cId="1885177737" sldId="2147483748"/>
            <pc:sldLayoutMk cId="1179862120" sldId="2147483752"/>
          </pc:sldLayoutMkLst>
          <pc:spChg chg="add mod">
            <ac:chgData name="Jasmine Young" userId="76ab0423-ab9b-41fe-9608-7b694900cd90" providerId="ADAL" clId="{F7DE7C8C-E1E1-482E-8D59-E123D2D05F43}" dt="2021-10-28T03:27:22.297" v="573" actId="14100"/>
            <ac:spMkLst>
              <pc:docMk/>
              <pc:sldMasterMk cId="1885177737" sldId="2147483748"/>
              <pc:sldLayoutMk cId="1179862120" sldId="2147483752"/>
              <ac:spMk id="2" creationId="{E79AC464-92A3-4A72-AD5B-84D8BFD07A37}"/>
            </ac:spMkLst>
          </pc:spChg>
          <pc:spChg chg="add del mod">
            <ac:chgData name="Jasmine Young" userId="76ab0423-ab9b-41fe-9608-7b694900cd90" providerId="ADAL" clId="{F7DE7C8C-E1E1-482E-8D59-E123D2D05F43}" dt="2021-10-28T03:28:06.425" v="574" actId="478"/>
            <ac:spMkLst>
              <pc:docMk/>
              <pc:sldMasterMk cId="1885177737" sldId="2147483748"/>
              <pc:sldLayoutMk cId="1179862120" sldId="2147483752"/>
              <ac:spMk id="5" creationId="{C6921A8F-5C63-4FED-B702-E61303643A10}"/>
            </ac:spMkLst>
          </pc:spChg>
          <pc:spChg chg="del">
            <ac:chgData name="Jasmine Young" userId="76ab0423-ab9b-41fe-9608-7b694900cd90" providerId="ADAL" clId="{F7DE7C8C-E1E1-482E-8D59-E123D2D05F43}" dt="2021-10-28T03:27:13.379" v="571" actId="478"/>
            <ac:spMkLst>
              <pc:docMk/>
              <pc:sldMasterMk cId="1885177737" sldId="2147483748"/>
              <pc:sldLayoutMk cId="1179862120" sldId="2147483752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6:16.160" v="566" actId="478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0.056" v="641" actId="1035"/>
          <pc:sldLayoutMkLst>
            <pc:docMk/>
            <pc:sldMasterMk cId="1885177737" sldId="2147483748"/>
            <pc:sldLayoutMk cId="3133868373" sldId="2147483753"/>
          </pc:sldLayoutMkLst>
          <pc:spChg chg="mod">
            <ac:chgData name="Jasmine Young" userId="76ab0423-ab9b-41fe-9608-7b694900cd90" providerId="ADAL" clId="{F7DE7C8C-E1E1-482E-8D59-E123D2D05F43}" dt="2021-10-28T03:30:50.056" v="641" actId="1035"/>
            <ac:spMkLst>
              <pc:docMk/>
              <pc:sldMasterMk cId="1885177737" sldId="2147483748"/>
              <pc:sldLayoutMk cId="3133868373" sldId="2147483753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43.112" v="640" actId="478"/>
            <ac:spMkLst>
              <pc:docMk/>
              <pc:sldMasterMk cId="1885177737" sldId="2147483748"/>
              <pc:sldLayoutMk cId="3133868373" sldId="2147483753"/>
              <ac:spMk id="7" creationId="{093B821E-81EB-4001-9800-864DA9F5D997}"/>
            </ac:spMkLst>
          </pc:spChg>
          <pc:picChg chg="del">
            <ac:chgData name="Jasmine Young" userId="76ab0423-ab9b-41fe-9608-7b694900cd90" providerId="ADAL" clId="{F7DE7C8C-E1E1-482E-8D59-E123D2D05F43}" dt="2021-10-28T03:28:09.521" v="575" actId="478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9.761" v="644" actId="1035"/>
        <pc:sldMasterMkLst>
          <pc:docMk/>
          <pc:sldMasterMk cId="234654092" sldId="2147483754"/>
        </pc:sldMasterMkLst>
        <pc:sldLayoutChg chg="delSp mod setBg">
          <pc:chgData name="Jasmine Young" userId="76ab0423-ab9b-41fe-9608-7b694900cd90" providerId="ADAL" clId="{F7DE7C8C-E1E1-482E-8D59-E123D2D05F43}" dt="2021-10-28T03:28:33.459" v="582"/>
          <pc:sldLayoutMkLst>
            <pc:docMk/>
            <pc:sldMasterMk cId="234654092" sldId="2147483754"/>
            <pc:sldLayoutMk cId="3759424818" sldId="2147483756"/>
          </pc:sldLayoutMkLst>
          <pc:picChg chg="del">
            <ac:chgData name="Jasmine Young" userId="76ab0423-ab9b-41fe-9608-7b694900cd90" providerId="ADAL" clId="{F7DE7C8C-E1E1-482E-8D59-E123D2D05F43}" dt="2021-10-28T03:28:23.992" v="579" actId="478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8:47.546" v="586"/>
          <pc:sldLayoutMkLst>
            <pc:docMk/>
            <pc:sldMasterMk cId="234654092" sldId="2147483754"/>
            <pc:sldLayoutMk cId="3561929882" sldId="2147483757"/>
          </pc:sldLayoutMkLst>
          <pc:picChg chg="del">
            <ac:chgData name="Jasmine Young" userId="76ab0423-ab9b-41fe-9608-7b694900cd90" providerId="ADAL" clId="{F7DE7C8C-E1E1-482E-8D59-E123D2D05F43}" dt="2021-10-28T03:28:40.904" v="583" actId="478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37.297" v="634" actId="478"/>
          <pc:sldLayoutMkLst>
            <pc:docMk/>
            <pc:sldMasterMk cId="234654092" sldId="2147483754"/>
            <pc:sldLayoutMk cId="302952075" sldId="2147483758"/>
          </pc:sldLayoutMkLst>
          <pc:spChg chg="add mod">
            <ac:chgData name="Jasmine Young" userId="76ab0423-ab9b-41fe-9608-7b694900cd90" providerId="ADAL" clId="{F7DE7C8C-E1E1-482E-8D59-E123D2D05F43}" dt="2021-10-28T03:29:25.056" v="598" actId="14100"/>
            <ac:spMkLst>
              <pc:docMk/>
              <pc:sldMasterMk cId="234654092" sldId="2147483754"/>
              <pc:sldLayoutMk cId="302952075" sldId="2147483758"/>
              <ac:spMk id="2" creationId="{851EF943-33B5-456A-9ED1-816D3422D1E7}"/>
            </ac:spMkLst>
          </pc:spChg>
          <pc:spChg chg="add del mod">
            <ac:chgData name="Jasmine Young" userId="76ab0423-ab9b-41fe-9608-7b694900cd90" providerId="ADAL" clId="{F7DE7C8C-E1E1-482E-8D59-E123D2D05F43}" dt="2021-10-28T03:29:26.041" v="599" actId="478"/>
            <ac:spMkLst>
              <pc:docMk/>
              <pc:sldMasterMk cId="234654092" sldId="2147483754"/>
              <pc:sldLayoutMk cId="302952075" sldId="2147483758"/>
              <ac:spMk id="6" creationId="{99A1EC7C-3022-426B-A965-938C12F8EC52}"/>
            </ac:spMkLst>
          </pc:spChg>
          <pc:spChg chg="add del mod">
            <ac:chgData name="Jasmine Young" userId="76ab0423-ab9b-41fe-9608-7b694900cd90" providerId="ADAL" clId="{F7DE7C8C-E1E1-482E-8D59-E123D2D05F43}" dt="2021-10-28T03:30:37.297" v="634" actId="478"/>
            <ac:spMkLst>
              <pc:docMk/>
              <pc:sldMasterMk cId="234654092" sldId="2147483754"/>
              <pc:sldLayoutMk cId="302952075" sldId="2147483758"/>
              <ac:spMk id="7" creationId="{532E9F36-7398-4D79-9465-2F654EDCE5B0}"/>
            </ac:spMkLst>
          </pc:spChg>
          <pc:spChg chg="del">
            <ac:chgData name="Jasmine Young" userId="76ab0423-ab9b-41fe-9608-7b694900cd90" providerId="ADAL" clId="{F7DE7C8C-E1E1-482E-8D59-E123D2D05F43}" dt="2021-10-28T03:29:19.969" v="596" actId="478"/>
            <ac:spMkLst>
              <pc:docMk/>
              <pc:sldMasterMk cId="234654092" sldId="2147483754"/>
              <pc:sldLayoutMk cId="302952075" sldId="2147483758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8:51.081" v="587" actId="478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9.761" v="644" actId="1035"/>
          <pc:sldLayoutMkLst>
            <pc:docMk/>
            <pc:sldMasterMk cId="234654092" sldId="2147483754"/>
            <pc:sldLayoutMk cId="275909954" sldId="2147483759"/>
          </pc:sldLayoutMkLst>
          <pc:spChg chg="add del mod">
            <ac:chgData name="Jasmine Young" userId="76ab0423-ab9b-41fe-9608-7b694900cd90" providerId="ADAL" clId="{F7DE7C8C-E1E1-482E-8D59-E123D2D05F43}" dt="2021-10-28T03:30:59.761" v="644" actId="1035"/>
            <ac:spMkLst>
              <pc:docMk/>
              <pc:sldMasterMk cId="234654092" sldId="2147483754"/>
              <pc:sldLayoutMk cId="275909954" sldId="2147483759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31.025" v="632" actId="478"/>
            <ac:spMkLst>
              <pc:docMk/>
              <pc:sldMasterMk cId="234654092" sldId="2147483754"/>
              <pc:sldLayoutMk cId="275909954" sldId="2147483759"/>
              <ac:spMk id="6" creationId="{A7988C53-7044-4D95-87D9-F6DF3363876D}"/>
            </ac:spMkLst>
          </pc:spChg>
          <pc:picChg chg="del">
            <ac:chgData name="Jasmine Young" userId="76ab0423-ab9b-41fe-9608-7b694900cd90" providerId="ADAL" clId="{F7DE7C8C-E1E1-482E-8D59-E123D2D05F43}" dt="2021-10-28T03:28:58.239" v="591" actId="478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1:11.271" v="647" actId="1035"/>
        <pc:sldMasterMkLst>
          <pc:docMk/>
          <pc:sldMasterMk cId="1667865700" sldId="2147483760"/>
        </pc:sldMasterMkLst>
        <pc:sldLayoutChg chg="delSp mod setBg">
          <pc:chgData name="Jasmine Young" userId="76ab0423-ab9b-41fe-9608-7b694900cd90" providerId="ADAL" clId="{F7DE7C8C-E1E1-482E-8D59-E123D2D05F43}" dt="2021-10-28T03:29:37.876" v="603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F7DE7C8C-E1E1-482E-8D59-E123D2D05F43}" dt="2021-10-28T03:29:32.320" v="600" actId="478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9:44.583" v="607"/>
          <pc:sldLayoutMkLst>
            <pc:docMk/>
            <pc:sldMasterMk cId="1667865700" sldId="2147483760"/>
            <pc:sldLayoutMk cId="85308577" sldId="2147483763"/>
          </pc:sldLayoutMkLst>
          <pc:spChg chg="add del mod">
            <ac:chgData name="Jasmine Young" userId="76ab0423-ab9b-41fe-9608-7b694900cd90" providerId="ADAL" clId="{F7DE7C8C-E1E1-482E-8D59-E123D2D05F43}" dt="2021-10-14T03:24:15.970" v="380" actId="478"/>
            <ac:spMkLst>
              <pc:docMk/>
              <pc:sldMasterMk cId="1667865700" sldId="2147483760"/>
              <pc:sldLayoutMk cId="85308577" sldId="2147483763"/>
              <ac:spMk id="6" creationId="{DBB35CAA-BF01-47E0-AC40-071A1695EAD1}"/>
            </ac:spMkLst>
          </pc:spChg>
          <pc:picChg chg="del">
            <ac:chgData name="Jasmine Young" userId="76ab0423-ab9b-41fe-9608-7b694900cd90" providerId="ADAL" clId="{F7DE7C8C-E1E1-482E-8D59-E123D2D05F43}" dt="2021-10-28T03:29:39.512" v="604" actId="478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12.176" v="620" actId="478"/>
          <pc:sldLayoutMkLst>
            <pc:docMk/>
            <pc:sldMasterMk cId="1667865700" sldId="2147483760"/>
            <pc:sldLayoutMk cId="1800562655" sldId="2147483764"/>
          </pc:sldLayoutMkLst>
          <pc:spChg chg="add del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2" creationId="{240BBC81-2F9F-4398-9A80-16862D3F3017}"/>
            </ac:spMkLst>
          </pc:spChg>
          <pc:spChg chg="add mod">
            <ac:chgData name="Jasmine Young" userId="76ab0423-ab9b-41fe-9608-7b694900cd90" providerId="ADAL" clId="{F7DE7C8C-E1E1-482E-8D59-E123D2D05F43}" dt="2021-10-28T03:30:11.351" v="619" actId="14100"/>
            <ac:spMkLst>
              <pc:docMk/>
              <pc:sldMasterMk cId="1667865700" sldId="2147483760"/>
              <pc:sldLayoutMk cId="1800562655" sldId="2147483764"/>
              <ac:spMk id="2" creationId="{F0C69D6F-B352-4F34-8806-A28557E82D8A}"/>
            </ac:spMkLst>
          </pc:spChg>
          <pc:spChg chg="add del mod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4" creationId="{AEB33233-0AFC-4716-A8C7-CB6F831E9F71}"/>
            </ac:spMkLst>
          </pc:spChg>
          <pc:spChg chg="add del mod">
            <ac:chgData name="Jasmine Young" userId="76ab0423-ab9b-41fe-9608-7b694900cd90" providerId="ADAL" clId="{F7DE7C8C-E1E1-482E-8D59-E123D2D05F43}" dt="2021-10-28T03:30:12.176" v="620" actId="478"/>
            <ac:spMkLst>
              <pc:docMk/>
              <pc:sldMasterMk cId="1667865700" sldId="2147483760"/>
              <pc:sldLayoutMk cId="1800562655" sldId="2147483764"/>
              <ac:spMk id="5" creationId="{CA744175-0FD7-4166-B961-BB184FEC9C94}"/>
            </ac:spMkLst>
          </pc:spChg>
          <pc:spChg chg="add del mod ord">
            <ac:chgData name="Jasmine Young" userId="76ab0423-ab9b-41fe-9608-7b694900cd90" providerId="ADAL" clId="{F7DE7C8C-E1E1-482E-8D59-E123D2D05F43}" dt="2021-10-14T03:28:29.368" v="405"/>
            <ac:spMkLst>
              <pc:docMk/>
              <pc:sldMasterMk cId="1667865700" sldId="2147483760"/>
              <pc:sldLayoutMk cId="1800562655" sldId="2147483764"/>
              <ac:spMk id="5" creationId="{DE3F6DDD-2590-407D-A084-0D409AA9294A}"/>
            </ac:spMkLst>
          </pc:spChg>
          <pc:spChg chg="add del mod">
            <ac:chgData name="Jasmine Young" userId="76ab0423-ab9b-41fe-9608-7b694900cd90" providerId="ADAL" clId="{F7DE7C8C-E1E1-482E-8D59-E123D2D05F43}" dt="2021-10-14T03:24:56.777" v="396" actId="478"/>
            <ac:spMkLst>
              <pc:docMk/>
              <pc:sldMasterMk cId="1667865700" sldId="2147483760"/>
              <pc:sldLayoutMk cId="1800562655" sldId="2147483764"/>
              <ac:spMk id="7" creationId="{849B37C4-1A76-4C8D-BABD-6D4E8EEEF821}"/>
            </ac:spMkLst>
          </pc:spChg>
          <pc:spChg chg="del mod">
            <ac:chgData name="Jasmine Young" userId="76ab0423-ab9b-41fe-9608-7b694900cd90" providerId="ADAL" clId="{F7DE7C8C-E1E1-482E-8D59-E123D2D05F43}" dt="2021-10-28T03:30:04.337" v="617" actId="478"/>
            <ac:spMkLst>
              <pc:docMk/>
              <pc:sldMasterMk cId="1667865700" sldId="2147483760"/>
              <pc:sldLayoutMk cId="1800562655" sldId="214748376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F7DE7C8C-E1E1-482E-8D59-E123D2D05F43}" dt="2021-10-14T03:25:09.392" v="398" actId="478"/>
            <ac:spMkLst>
              <pc:docMk/>
              <pc:sldMasterMk cId="1667865700" sldId="2147483760"/>
              <pc:sldLayoutMk cId="1800562655" sldId="2147483764"/>
              <ac:spMk id="9" creationId="{B4929928-CA6E-4E75-BFED-D423A58ECBEF}"/>
            </ac:spMkLst>
          </pc:spChg>
          <pc:spChg chg="add del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0" creationId="{71A0FAB6-D795-4FCF-9FDF-C529655F908F}"/>
            </ac:spMkLst>
          </pc:spChg>
          <pc:spChg chg="add del mod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1" creationId="{AA5BAD3B-F0E6-4530-8070-3336EE8BE41B}"/>
            </ac:spMkLst>
          </pc:spChg>
          <pc:spChg chg="add del mod">
            <ac:chgData name="Jasmine Young" userId="76ab0423-ab9b-41fe-9608-7b694900cd90" providerId="ADAL" clId="{F7DE7C8C-E1E1-482E-8D59-E123D2D05F43}" dt="2021-10-14T03:28:10.457" v="404"/>
            <ac:spMkLst>
              <pc:docMk/>
              <pc:sldMasterMk cId="1667865700" sldId="2147483760"/>
              <pc:sldLayoutMk cId="1800562655" sldId="2147483764"/>
              <ac:spMk id="12" creationId="{0F837EE0-EC65-413C-9154-E6C32FBF4A06}"/>
            </ac:spMkLst>
          </pc:spChg>
          <pc:spChg chg="add del mod">
            <ac:chgData name="Jasmine Young" userId="76ab0423-ab9b-41fe-9608-7b694900cd90" providerId="ADAL" clId="{F7DE7C8C-E1E1-482E-8D59-E123D2D05F43}" dt="2021-10-14T03:28:32.520" v="407"/>
            <ac:spMkLst>
              <pc:docMk/>
              <pc:sldMasterMk cId="1667865700" sldId="2147483760"/>
              <pc:sldLayoutMk cId="1800562655" sldId="2147483764"/>
              <ac:spMk id="13" creationId="{89DB1B36-6C04-44B5-B961-EB6ACFB23659}"/>
            </ac:spMkLst>
          </pc:spChg>
          <pc:spChg chg="add del mod">
            <ac:chgData name="Jasmine Young" userId="76ab0423-ab9b-41fe-9608-7b694900cd90" providerId="ADAL" clId="{F7DE7C8C-E1E1-482E-8D59-E123D2D05F43}" dt="2021-10-14T03:29:18.626" v="423"/>
            <ac:spMkLst>
              <pc:docMk/>
              <pc:sldMasterMk cId="1667865700" sldId="2147483760"/>
              <pc:sldLayoutMk cId="1800562655" sldId="2147483764"/>
              <ac:spMk id="14" creationId="{B1538A9C-AC0C-4E23-82DA-C8A249BA7C68}"/>
            </ac:spMkLst>
          </pc:spChg>
          <pc:spChg chg="add del mod">
            <ac:chgData name="Jasmine Young" userId="76ab0423-ab9b-41fe-9608-7b694900cd90" providerId="ADAL" clId="{F7DE7C8C-E1E1-482E-8D59-E123D2D05F43}" dt="2021-10-14T03:30:11.144" v="433" actId="478"/>
            <ac:spMkLst>
              <pc:docMk/>
              <pc:sldMasterMk cId="1667865700" sldId="2147483760"/>
              <pc:sldLayoutMk cId="1800562655" sldId="2147483764"/>
              <ac:spMk id="15" creationId="{072061B4-E22E-4D63-95DA-A9A37F6EE6D6}"/>
            </ac:spMkLst>
          </pc:spChg>
          <pc:picChg chg="del mod">
            <ac:chgData name="Jasmine Young" userId="76ab0423-ab9b-41fe-9608-7b694900cd90" providerId="ADAL" clId="{F7DE7C8C-E1E1-482E-8D59-E123D2D05F43}" dt="2021-10-28T03:29:46.144" v="608" actId="478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11.271" v="647" actId="1035"/>
          <pc:sldLayoutMkLst>
            <pc:docMk/>
            <pc:sldMasterMk cId="1667865700" sldId="2147483760"/>
            <pc:sldLayoutMk cId="4204178337" sldId="2147483765"/>
          </pc:sldLayoutMkLst>
          <pc:spChg chg="add del mod">
            <ac:chgData name="Jasmine Young" userId="76ab0423-ab9b-41fe-9608-7b694900cd90" providerId="ADAL" clId="{F7DE7C8C-E1E1-482E-8D59-E123D2D05F43}" dt="2021-10-28T03:31:11.271" v="647" actId="1035"/>
            <ac:spMkLst>
              <pc:docMk/>
              <pc:sldMasterMk cId="1667865700" sldId="2147483760"/>
              <pc:sldLayoutMk cId="4204178337" sldId="2147483765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18.889" v="626" actId="478"/>
            <ac:spMkLst>
              <pc:docMk/>
              <pc:sldMasterMk cId="1667865700" sldId="2147483760"/>
              <pc:sldLayoutMk cId="4204178337" sldId="2147483765"/>
              <ac:spMk id="7" creationId="{FB14A129-C5ED-4D78-AE58-DBAEAE45450E}"/>
            </ac:spMkLst>
          </pc:spChg>
          <pc:picChg chg="del">
            <ac:chgData name="Jasmine Young" userId="76ab0423-ab9b-41fe-9608-7b694900cd90" providerId="ADAL" clId="{F7DE7C8C-E1E1-482E-8D59-E123D2D05F43}" dt="2021-10-28T03:29:55.847" v="612" actId="478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2:24.464" v="676"/>
        <pc:sldMasterMkLst>
          <pc:docMk/>
          <pc:sldMasterMk cId="15558140" sldId="2147483766"/>
        </pc:sldMasterMkLst>
        <pc:sldLayoutChg chg="delSp mod setBg">
          <pc:chgData name="Jasmine Young" userId="76ab0423-ab9b-41fe-9608-7b694900cd90" providerId="ADAL" clId="{F7DE7C8C-E1E1-482E-8D59-E123D2D05F43}" dt="2021-10-28T03:32:24.464" v="676"/>
          <pc:sldLayoutMkLst>
            <pc:docMk/>
            <pc:sldMasterMk cId="15558140" sldId="2147483766"/>
            <pc:sldLayoutMk cId="3347875183" sldId="2147483768"/>
          </pc:sldLayoutMkLst>
          <pc:picChg chg="del">
            <ac:chgData name="Jasmine Young" userId="76ab0423-ab9b-41fe-9608-7b694900cd90" providerId="ADAL" clId="{F7DE7C8C-E1E1-482E-8D59-E123D2D05F43}" dt="2021-10-28T03:32:18.583" v="673" actId="478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16.335" v="672"/>
          <pc:sldLayoutMkLst>
            <pc:docMk/>
            <pc:sldMasterMk cId="15558140" sldId="2147483766"/>
            <pc:sldLayoutMk cId="341787162" sldId="2147483769"/>
          </pc:sldLayoutMkLst>
          <pc:picChg chg="del">
            <ac:chgData name="Jasmine Young" userId="76ab0423-ab9b-41fe-9608-7b694900cd90" providerId="ADAL" clId="{F7DE7C8C-E1E1-482E-8D59-E123D2D05F43}" dt="2021-10-28T03:32:11.560" v="669" actId="478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2:09.588" v="668"/>
          <pc:sldLayoutMkLst>
            <pc:docMk/>
            <pc:sldMasterMk cId="15558140" sldId="2147483766"/>
            <pc:sldLayoutMk cId="3943121813" sldId="2147483770"/>
          </pc:sldLayoutMkLst>
          <pc:spChg chg="add mod">
            <ac:chgData name="Jasmine Young" userId="76ab0423-ab9b-41fe-9608-7b694900cd90" providerId="ADAL" clId="{F7DE7C8C-E1E1-482E-8D59-E123D2D05F43}" dt="2021-10-28T03:31:33.182" v="651" actId="14100"/>
            <ac:spMkLst>
              <pc:docMk/>
              <pc:sldMasterMk cId="15558140" sldId="2147483766"/>
              <pc:sldLayoutMk cId="3943121813" sldId="2147483770"/>
              <ac:spMk id="2" creationId="{E7AE4C8D-999D-4DAB-A666-CD8E22F618E3}"/>
            </ac:spMkLst>
          </pc:spChg>
          <pc:spChg chg="add del mod">
            <ac:chgData name="Jasmine Young" userId="76ab0423-ab9b-41fe-9608-7b694900cd90" providerId="ADAL" clId="{F7DE7C8C-E1E1-482E-8D59-E123D2D05F43}" dt="2021-10-28T03:31:34.048" v="652" actId="478"/>
            <ac:spMkLst>
              <pc:docMk/>
              <pc:sldMasterMk cId="15558140" sldId="2147483766"/>
              <pc:sldLayoutMk cId="3943121813" sldId="2147483770"/>
              <ac:spMk id="6" creationId="{3F49DC3B-3D68-49F4-AD35-612082E02600}"/>
            </ac:spMkLst>
          </pc:spChg>
          <pc:spChg chg="del">
            <ac:chgData name="Jasmine Young" userId="76ab0423-ab9b-41fe-9608-7b694900cd90" providerId="ADAL" clId="{F7DE7C8C-E1E1-482E-8D59-E123D2D05F43}" dt="2021-10-28T03:31:26.473" v="649" actId="478"/>
            <ac:spMkLst>
              <pc:docMk/>
              <pc:sldMasterMk cId="15558140" sldId="2147483766"/>
              <pc:sldLayoutMk cId="3943121813" sldId="214748377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03.439" v="665" actId="478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59.728" v="664"/>
          <pc:sldLayoutMkLst>
            <pc:docMk/>
            <pc:sldMasterMk cId="15558140" sldId="2147483766"/>
            <pc:sldLayoutMk cId="2808989259" sldId="2147483771"/>
          </pc:sldLayoutMkLst>
          <pc:spChg chg="mod">
            <ac:chgData name="Jasmine Young" userId="76ab0423-ab9b-41fe-9608-7b694900cd90" providerId="ADAL" clId="{F7DE7C8C-E1E1-482E-8D59-E123D2D05F43}" dt="2021-10-28T03:31:46.384" v="659" actId="1035"/>
            <ac:spMkLst>
              <pc:docMk/>
              <pc:sldMasterMk cId="15558140" sldId="2147483766"/>
              <pc:sldLayoutMk cId="2808989259" sldId="2147483771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1:47.103" v="660" actId="478"/>
            <ac:spMkLst>
              <pc:docMk/>
              <pc:sldMasterMk cId="15558140" sldId="2147483766"/>
              <pc:sldLayoutMk cId="2808989259" sldId="2147483771"/>
              <ac:spMk id="6" creationId="{F1D45838-8513-4A79-9B02-DC501ED3FF61}"/>
            </ac:spMkLst>
          </pc:spChg>
          <pc:picChg chg="del mod">
            <ac:chgData name="Jasmine Young" userId="76ab0423-ab9b-41fe-9608-7b694900cd90" providerId="ADAL" clId="{F7DE7C8C-E1E1-482E-8D59-E123D2D05F43}" dt="2021-10-28T03:31:53.491" v="661" actId="478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3:37.592" v="703" actId="478"/>
        <pc:sldMasterMkLst>
          <pc:docMk/>
          <pc:sldMasterMk cId="1456279743" sldId="2147483772"/>
        </pc:sldMasterMkLst>
        <pc:sldLayoutChg chg="delSp mod setBg">
          <pc:chgData name="Jasmine Young" userId="76ab0423-ab9b-41fe-9608-7b694900cd90" providerId="ADAL" clId="{F7DE7C8C-E1E1-482E-8D59-E123D2D05F43}" dt="2021-10-28T03:32:36.929" v="680"/>
          <pc:sldLayoutMkLst>
            <pc:docMk/>
            <pc:sldMasterMk cId="1456279743" sldId="2147483772"/>
            <pc:sldLayoutMk cId="2155165076" sldId="2147483774"/>
          </pc:sldLayoutMkLst>
          <pc:picChg chg="del">
            <ac:chgData name="Jasmine Young" userId="76ab0423-ab9b-41fe-9608-7b694900cd90" providerId="ADAL" clId="{F7DE7C8C-E1E1-482E-8D59-E123D2D05F43}" dt="2021-10-28T03:32:30.464" v="677" actId="478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44.591" v="684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F7DE7C8C-E1E1-482E-8D59-E123D2D05F43}" dt="2021-10-28T03:32:38.590" v="681" actId="478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37.592" v="703" actId="478"/>
          <pc:sldLayoutMkLst>
            <pc:docMk/>
            <pc:sldMasterMk cId="1456279743" sldId="2147483772"/>
            <pc:sldLayoutMk cId="1954663853" sldId="2147483776"/>
          </pc:sldLayoutMkLst>
          <pc:spChg chg="add mod">
            <ac:chgData name="Jasmine Young" userId="76ab0423-ab9b-41fe-9608-7b694900cd90" providerId="ADAL" clId="{F7DE7C8C-E1E1-482E-8D59-E123D2D05F43}" dt="2021-10-28T03:33:36.245" v="702" actId="14100"/>
            <ac:spMkLst>
              <pc:docMk/>
              <pc:sldMasterMk cId="1456279743" sldId="2147483772"/>
              <pc:sldLayoutMk cId="1954663853" sldId="2147483776"/>
              <ac:spMk id="2" creationId="{79EC8956-D620-452A-A1B1-7039C5BE5DE6}"/>
            </ac:spMkLst>
          </pc:spChg>
          <pc:spChg chg="add del mod">
            <ac:chgData name="Jasmine Young" userId="76ab0423-ab9b-41fe-9608-7b694900cd90" providerId="ADAL" clId="{F7DE7C8C-E1E1-482E-8D59-E123D2D05F43}" dt="2021-10-28T03:33:37.592" v="703" actId="478"/>
            <ac:spMkLst>
              <pc:docMk/>
              <pc:sldMasterMk cId="1456279743" sldId="2147483772"/>
              <pc:sldLayoutMk cId="1954663853" sldId="2147483776"/>
              <ac:spMk id="5" creationId="{529FCC55-6659-41A2-B91D-0CD8B2FC5DD6}"/>
            </ac:spMkLst>
          </pc:spChg>
          <pc:spChg chg="del">
            <ac:chgData name="Jasmine Young" userId="76ab0423-ab9b-41fe-9608-7b694900cd90" providerId="ADAL" clId="{F7DE7C8C-E1E1-482E-8D59-E123D2D05F43}" dt="2021-10-28T03:33:31.274" v="700" actId="478"/>
            <ac:spMkLst>
              <pc:docMk/>
              <pc:sldMasterMk cId="1456279743" sldId="2147483772"/>
              <pc:sldLayoutMk cId="1954663853" sldId="214748377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46.768" v="685" actId="478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28.313" v="698" actId="478"/>
          <pc:sldLayoutMkLst>
            <pc:docMk/>
            <pc:sldMasterMk cId="1456279743" sldId="2147483772"/>
            <pc:sldLayoutMk cId="3576260764" sldId="2147483777"/>
          </pc:sldLayoutMkLst>
          <pc:spChg chg="mod">
            <ac:chgData name="Jasmine Young" userId="76ab0423-ab9b-41fe-9608-7b694900cd90" providerId="ADAL" clId="{F7DE7C8C-E1E1-482E-8D59-E123D2D05F43}" dt="2021-10-28T03:33:27.304" v="697" actId="1035"/>
            <ac:spMkLst>
              <pc:docMk/>
              <pc:sldMasterMk cId="1456279743" sldId="2147483772"/>
              <pc:sldLayoutMk cId="3576260764" sldId="2147483777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3:28.313" v="698" actId="478"/>
            <ac:spMkLst>
              <pc:docMk/>
              <pc:sldMasterMk cId="1456279743" sldId="2147483772"/>
              <pc:sldLayoutMk cId="3576260764" sldId="2147483777"/>
              <ac:spMk id="7" creationId="{A776817C-4A3B-4496-A00B-D27D53161611}"/>
            </ac:spMkLst>
          </pc:spChg>
          <pc:picChg chg="del">
            <ac:chgData name="Jasmine Young" userId="76ab0423-ab9b-41fe-9608-7b694900cd90" providerId="ADAL" clId="{F7DE7C8C-E1E1-482E-8D59-E123D2D05F43}" dt="2021-10-28T03:32:55.375" v="689" actId="478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</pc:sldLayoutChg>
      </pc:sldMasterChg>
      <pc:sldMasterChg chg="delSp new mod addSldLayout delSldLayout modSldLayout sldLayoutOrd">
        <pc:chgData name="Jasmine Young" userId="76ab0423-ab9b-41fe-9608-7b694900cd90" providerId="ADAL" clId="{F7DE7C8C-E1E1-482E-8D59-E123D2D05F43}" dt="2021-10-28T03:40:00.219" v="730" actId="14100"/>
        <pc:sldMasterMkLst>
          <pc:docMk/>
          <pc:sldMasterMk cId="140266165" sldId="2147483781"/>
        </pc:sldMasterMkLst>
        <pc:spChg chg="del">
          <ac:chgData name="Jasmine Young" userId="76ab0423-ab9b-41fe-9608-7b694900cd90" providerId="ADAL" clId="{F7DE7C8C-E1E1-482E-8D59-E123D2D05F43}" dt="2021-10-10T22:33:21.230" v="1" actId="478"/>
          <ac:spMkLst>
            <pc:docMk/>
            <pc:sldMasterMk cId="140266165" sldId="2147483781"/>
            <ac:spMk id="2" creationId="{5DC69C8C-5B76-4A6E-8146-BE5EB3D4499A}"/>
          </ac:spMkLst>
        </pc:spChg>
        <pc:spChg chg="del">
          <ac:chgData name="Jasmine Young" userId="76ab0423-ab9b-41fe-9608-7b694900cd90" providerId="ADAL" clId="{F7DE7C8C-E1E1-482E-8D59-E123D2D05F43}" dt="2021-10-10T22:33:22.134" v="2" actId="478"/>
          <ac:spMkLst>
            <pc:docMk/>
            <pc:sldMasterMk cId="140266165" sldId="2147483781"/>
            <ac:spMk id="3" creationId="{0B38233F-4BBB-4925-824B-E9F59E6FF926}"/>
          </ac:spMkLst>
        </pc:spChg>
        <pc:spChg chg="del">
          <ac:chgData name="Jasmine Young" userId="76ab0423-ab9b-41fe-9608-7b694900cd90" providerId="ADAL" clId="{F7DE7C8C-E1E1-482E-8D59-E123D2D05F43}" dt="2021-10-10T22:33:25.446" v="3" actId="478"/>
          <ac:spMkLst>
            <pc:docMk/>
            <pc:sldMasterMk cId="140266165" sldId="2147483781"/>
            <ac:spMk id="4" creationId="{0C07653E-49DB-4F26-A42E-F522E37F87BD}"/>
          </ac:spMkLst>
        </pc:spChg>
        <pc:spChg chg="del">
          <ac:chgData name="Jasmine Young" userId="76ab0423-ab9b-41fe-9608-7b694900cd90" providerId="ADAL" clId="{F7DE7C8C-E1E1-482E-8D59-E123D2D05F43}" dt="2021-10-10T22:33:26.775" v="4" actId="478"/>
          <ac:spMkLst>
            <pc:docMk/>
            <pc:sldMasterMk cId="140266165" sldId="2147483781"/>
            <ac:spMk id="5" creationId="{C6088A5A-73CF-418E-A1C6-718B1CAB05FF}"/>
          </ac:spMkLst>
        </pc:spChg>
        <pc:spChg chg="del">
          <ac:chgData name="Jasmine Young" userId="76ab0423-ab9b-41fe-9608-7b694900cd90" providerId="ADAL" clId="{F7DE7C8C-E1E1-482E-8D59-E123D2D05F43}" dt="2021-10-10T22:33:27.893" v="5" actId="478"/>
          <ac:spMkLst>
            <pc:docMk/>
            <pc:sldMasterMk cId="140266165" sldId="2147483781"/>
            <ac:spMk id="6" creationId="{6BC1DAD2-9D86-4A3B-9713-C8DF87E71707}"/>
          </ac:spMkLst>
        </pc:spChg>
        <pc:sldLayoutChg chg="new del replId">
          <pc:chgData name="Jasmine Young" userId="76ab0423-ab9b-41fe-9608-7b694900cd90" providerId="ADAL" clId="{F7DE7C8C-E1E1-482E-8D59-E123D2D05F43}" dt="2021-10-10T22:33:51.325" v="8" actId="2696"/>
          <pc:sldLayoutMkLst>
            <pc:docMk/>
            <pc:sldMasterMk cId="140266165" sldId="2147483781"/>
            <pc:sldLayoutMk cId="1006642309" sldId="2147483782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6" v="9" actId="2696"/>
          <pc:sldLayoutMkLst>
            <pc:docMk/>
            <pc:sldMasterMk cId="140266165" sldId="2147483781"/>
            <pc:sldLayoutMk cId="3235414614" sldId="2147483783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7" v="10" actId="2696"/>
          <pc:sldLayoutMkLst>
            <pc:docMk/>
            <pc:sldMasterMk cId="140266165" sldId="2147483781"/>
            <pc:sldLayoutMk cId="296286051" sldId="2147483784"/>
          </pc:sldLayoutMkLst>
        </pc:sldLayoutChg>
        <pc:sldLayoutChg chg="addSp delSp modSp new mod replId">
          <pc:chgData name="Jasmine Young" userId="76ab0423-ab9b-41fe-9608-7b694900cd90" providerId="ADAL" clId="{F7DE7C8C-E1E1-482E-8D59-E123D2D05F43}" dt="2021-10-11T01:24:50.861" v="373" actId="167"/>
          <pc:sldLayoutMkLst>
            <pc:docMk/>
            <pc:sldMasterMk cId="140266165" sldId="2147483781"/>
            <pc:sldLayoutMk cId="2588977841" sldId="2147483785"/>
          </pc:sldLayoutMkLst>
          <pc:spChg chg="del mod">
            <ac:chgData name="Jasmine Young" userId="76ab0423-ab9b-41fe-9608-7b694900cd90" providerId="ADAL" clId="{F7DE7C8C-E1E1-482E-8D59-E123D2D05F43}" dt="2021-10-10T22:44:22.829" v="23" actId="478"/>
            <ac:spMkLst>
              <pc:docMk/>
              <pc:sldMasterMk cId="140266165" sldId="2147483781"/>
              <pc:sldLayoutMk cId="2588977841" sldId="2147483785"/>
              <ac:spMk id="2" creationId="{9E1EA210-B3C9-4B9D-A581-46682ACEB0D4}"/>
            </ac:spMkLst>
          </pc:spChg>
          <pc:spChg chg="mod">
            <ac:chgData name="Jasmine Young" userId="76ab0423-ab9b-41fe-9608-7b694900cd90" providerId="ADAL" clId="{F7DE7C8C-E1E1-482E-8D59-E123D2D05F43}" dt="2021-10-10T22:57:46.099" v="85" actId="14100"/>
            <ac:spMkLst>
              <pc:docMk/>
              <pc:sldMasterMk cId="140266165" sldId="2147483781"/>
              <pc:sldLayoutMk cId="2588977841" sldId="2147483785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2:51:50.120" v="58" actId="14100"/>
            <ac:spMkLst>
              <pc:docMk/>
              <pc:sldMasterMk cId="140266165" sldId="2147483781"/>
              <pc:sldLayoutMk cId="2588977841" sldId="2147483785"/>
              <ac:spMk id="4" creationId="{81A9BCE4-2F9A-4FA8-879F-307AC3A86F19}"/>
            </ac:spMkLst>
          </pc:spChg>
          <pc:spChg chg="del">
            <ac:chgData name="Jasmine Young" userId="76ab0423-ab9b-41fe-9608-7b694900cd90" providerId="ADAL" clId="{F7DE7C8C-E1E1-482E-8D59-E123D2D05F43}" dt="2021-10-10T22:48:58.900" v="46" actId="478"/>
            <ac:spMkLst>
              <pc:docMk/>
              <pc:sldMasterMk cId="140266165" sldId="2147483781"/>
              <pc:sldLayoutMk cId="2588977841" sldId="2147483785"/>
              <ac:spMk id="5" creationId="{AACF6371-02B6-4335-939D-4C6FCE193904}"/>
            </ac:spMkLst>
          </pc:spChg>
          <pc:spChg chg="del mod">
            <ac:chgData name="Jasmine Young" userId="76ab0423-ab9b-41fe-9608-7b694900cd90" providerId="ADAL" clId="{F7DE7C8C-E1E1-482E-8D59-E123D2D05F43}" dt="2021-10-10T22:49:04.180" v="48" actId="478"/>
            <ac:spMkLst>
              <pc:docMk/>
              <pc:sldMasterMk cId="140266165" sldId="2147483781"/>
              <pc:sldLayoutMk cId="2588977841" sldId="2147483785"/>
              <ac:spMk id="6" creationId="{34C300A3-F966-4A9A-87CE-183D700402E0}"/>
            </ac:spMkLst>
          </pc:spChg>
          <pc:spChg chg="del mod">
            <ac:chgData name="Jasmine Young" userId="76ab0423-ab9b-41fe-9608-7b694900cd90" providerId="ADAL" clId="{F7DE7C8C-E1E1-482E-8D59-E123D2D05F43}" dt="2021-10-10T22:49:05.972" v="50" actId="478"/>
            <ac:spMkLst>
              <pc:docMk/>
              <pc:sldMasterMk cId="140266165" sldId="2147483781"/>
              <pc:sldLayoutMk cId="2588977841" sldId="2147483785"/>
              <ac:spMk id="7" creationId="{E5FAFAE6-EE1D-4C9F-9547-4B5BC8EA46B2}"/>
            </ac:spMkLst>
          </pc:spChg>
          <pc:spChg chg="add mod">
            <ac:chgData name="Jasmine Young" userId="76ab0423-ab9b-41fe-9608-7b694900cd90" providerId="ADAL" clId="{F7DE7C8C-E1E1-482E-8D59-E123D2D05F43}" dt="2021-10-10T23:05:28.462" v="131" actId="14100"/>
            <ac:spMkLst>
              <pc:docMk/>
              <pc:sldMasterMk cId="140266165" sldId="2147483781"/>
              <pc:sldLayoutMk cId="2588977841" sldId="2147483785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2:57:07.159" v="74" actId="14100"/>
            <ac:spMkLst>
              <pc:docMk/>
              <pc:sldMasterMk cId="140266165" sldId="2147483781"/>
              <pc:sldLayoutMk cId="2588977841" sldId="2147483785"/>
              <ac:spMk id="11" creationId="{6AA3BDA1-8B50-4F05-802E-2E83C764F455}"/>
            </ac:spMkLst>
          </pc:spChg>
          <pc:spChg chg="add mod">
            <ac:chgData name="Jasmine Young" userId="76ab0423-ab9b-41fe-9608-7b694900cd90" providerId="ADAL" clId="{F7DE7C8C-E1E1-482E-8D59-E123D2D05F43}" dt="2021-10-10T22:57:26.426" v="80" actId="14100"/>
            <ac:spMkLst>
              <pc:docMk/>
              <pc:sldMasterMk cId="140266165" sldId="2147483781"/>
              <pc:sldLayoutMk cId="2588977841" sldId="2147483785"/>
              <ac:spMk id="12" creationId="{1AD1F1B4-EEAC-4338-AE23-04C3E539F1A6}"/>
            </ac:spMkLst>
          </pc:spChg>
          <pc:spChg chg="add mod">
            <ac:chgData name="Jasmine Young" userId="76ab0423-ab9b-41fe-9608-7b694900cd90" providerId="ADAL" clId="{F7DE7C8C-E1E1-482E-8D59-E123D2D05F43}" dt="2021-10-10T22:58:12.230" v="128" actId="14100"/>
            <ac:spMkLst>
              <pc:docMk/>
              <pc:sldMasterMk cId="140266165" sldId="2147483781"/>
              <pc:sldLayoutMk cId="2588977841" sldId="2147483785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06:23.295" v="139" actId="20577"/>
            <ac:spMkLst>
              <pc:docMk/>
              <pc:sldMasterMk cId="140266165" sldId="2147483781"/>
              <pc:sldLayoutMk cId="2588977841" sldId="2147483785"/>
              <ac:spMk id="15" creationId="{667A508D-ED79-4B9C-8AB1-310578C5B06F}"/>
            </ac:spMkLst>
          </pc:spChg>
          <pc:spChg chg="add mod">
            <ac:chgData name="Jasmine Young" userId="76ab0423-ab9b-41fe-9608-7b694900cd90" providerId="ADAL" clId="{F7DE7C8C-E1E1-482E-8D59-E123D2D05F43}" dt="2021-10-10T23:06:34.884" v="141" actId="1076"/>
            <ac:spMkLst>
              <pc:docMk/>
              <pc:sldMasterMk cId="140266165" sldId="2147483781"/>
              <pc:sldLayoutMk cId="2588977841" sldId="2147483785"/>
              <ac:spMk id="16" creationId="{815BC97B-9270-43C8-B280-E6354BD4BC9A}"/>
            </ac:spMkLst>
          </pc:spChg>
          <pc:spChg chg="add mod">
            <ac:chgData name="Jasmine Young" userId="76ab0423-ab9b-41fe-9608-7b694900cd90" providerId="ADAL" clId="{F7DE7C8C-E1E1-482E-8D59-E123D2D05F43}" dt="2021-10-10T23:06:59.561" v="151" actId="14100"/>
            <ac:spMkLst>
              <pc:docMk/>
              <pc:sldMasterMk cId="140266165" sldId="2147483781"/>
              <pc:sldLayoutMk cId="2588977841" sldId="2147483785"/>
              <ac:spMk id="17" creationId="{B78D1BB7-3850-4383-BFE4-EFAD69152929}"/>
            </ac:spMkLst>
          </pc:spChg>
          <pc:spChg chg="add mod">
            <ac:chgData name="Jasmine Young" userId="76ab0423-ab9b-41fe-9608-7b694900cd90" providerId="ADAL" clId="{F7DE7C8C-E1E1-482E-8D59-E123D2D05F43}" dt="2021-10-10T23:07:12.667" v="154" actId="14100"/>
            <ac:spMkLst>
              <pc:docMk/>
              <pc:sldMasterMk cId="140266165" sldId="2147483781"/>
              <pc:sldLayoutMk cId="2588977841" sldId="2147483785"/>
              <ac:spMk id="18" creationId="{AABF45D5-2F14-4D82-96C9-5717D1304141}"/>
            </ac:spMkLst>
          </pc:spChg>
          <pc:spChg chg="add mod">
            <ac:chgData name="Jasmine Young" userId="76ab0423-ab9b-41fe-9608-7b694900cd90" providerId="ADAL" clId="{F7DE7C8C-E1E1-482E-8D59-E123D2D05F43}" dt="2021-10-10T23:07:47.676" v="156" actId="1076"/>
            <ac:spMkLst>
              <pc:docMk/>
              <pc:sldMasterMk cId="140266165" sldId="2147483781"/>
              <pc:sldLayoutMk cId="2588977841" sldId="2147483785"/>
              <ac:spMk id="19" creationId="{123F08EB-CE4A-4AA6-A3B5-823139EF59FE}"/>
            </ac:spMkLst>
          </pc:spChg>
          <pc:picChg chg="add mod ord">
            <ac:chgData name="Jasmine Young" userId="76ab0423-ab9b-41fe-9608-7b694900cd90" providerId="ADAL" clId="{F7DE7C8C-E1E1-482E-8D59-E123D2D05F43}" dt="2021-10-11T01:24:50.861" v="373" actId="167"/>
            <ac:picMkLst>
              <pc:docMk/>
              <pc:sldMasterMk cId="140266165" sldId="2147483781"/>
              <pc:sldLayoutMk cId="2588977841" sldId="2147483785"/>
              <ac:picMk id="5" creationId="{629534B4-7848-483E-B177-6E62FF6E46E1}"/>
            </ac:picMkLst>
          </pc:picChg>
          <pc:picChg chg="add del mod ord">
            <ac:chgData name="Jasmine Young" userId="76ab0423-ab9b-41fe-9608-7b694900cd90" providerId="ADAL" clId="{F7DE7C8C-E1E1-482E-8D59-E123D2D05F43}" dt="2021-10-11T01:24:46.968" v="369" actId="478"/>
            <ac:picMkLst>
              <pc:docMk/>
              <pc:sldMasterMk cId="140266165" sldId="2147483781"/>
              <pc:sldLayoutMk cId="2588977841" sldId="2147483785"/>
              <ac:picMk id="9" creationId="{EB361A8A-808F-4C6A-B8FD-4D1A69B18BD6}"/>
            </ac:picMkLst>
          </pc:picChg>
          <pc:picChg chg="add del mod">
            <ac:chgData name="Jasmine Young" userId="76ab0423-ab9b-41fe-9608-7b694900cd90" providerId="ADAL" clId="{F7DE7C8C-E1E1-482E-8D59-E123D2D05F43}" dt="2021-10-10T23:05:54.734" v="133"/>
            <ac:picMkLst>
              <pc:docMk/>
              <pc:sldMasterMk cId="140266165" sldId="2147483781"/>
              <pc:sldLayoutMk cId="2588977841" sldId="2147483785"/>
              <ac:picMk id="14" creationId="{C2D7FB83-AFE2-40FF-869B-9C84C35CA66D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29" v="11" actId="2696"/>
          <pc:sldLayoutMkLst>
            <pc:docMk/>
            <pc:sldMasterMk cId="140266165" sldId="2147483781"/>
            <pc:sldLayoutMk cId="512338422" sldId="2147483786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37.423" v="368" actId="167"/>
          <pc:sldLayoutMkLst>
            <pc:docMk/>
            <pc:sldMasterMk cId="140266165" sldId="2147483781"/>
            <pc:sldLayoutMk cId="1199425439" sldId="2147483786"/>
          </pc:sldLayoutMkLst>
          <pc:spChg chg="del">
            <ac:chgData name="Jasmine Young" userId="76ab0423-ab9b-41fe-9608-7b694900cd90" providerId="ADAL" clId="{F7DE7C8C-E1E1-482E-8D59-E123D2D05F43}" dt="2021-10-10T23:10:58.624" v="204" actId="478"/>
            <ac:spMkLst>
              <pc:docMk/>
              <pc:sldMasterMk cId="140266165" sldId="2147483781"/>
              <pc:sldLayoutMk cId="1199425439" sldId="2147483786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3:10:03.645" v="193" actId="14100"/>
            <ac:spMkLst>
              <pc:docMk/>
              <pc:sldMasterMk cId="140266165" sldId="2147483781"/>
              <pc:sldLayoutMk cId="1199425439" sldId="2147483786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0T23:09:14.605" v="179" actId="14100"/>
            <ac:spMkLst>
              <pc:docMk/>
              <pc:sldMasterMk cId="140266165" sldId="2147483781"/>
              <pc:sldLayoutMk cId="1199425439" sldId="2147483786"/>
              <ac:spMk id="10" creationId="{EA0EED56-A7F4-4563-A1D2-E50844F4A410}"/>
            </ac:spMkLst>
          </pc:spChg>
          <pc:spChg chg="del">
            <ac:chgData name="Jasmine Young" userId="76ab0423-ab9b-41fe-9608-7b694900cd90" providerId="ADAL" clId="{F7DE7C8C-E1E1-482E-8D59-E123D2D05F43}" dt="2021-10-10T23:10:55.505" v="203" actId="478"/>
            <ac:spMkLst>
              <pc:docMk/>
              <pc:sldMasterMk cId="140266165" sldId="2147483781"/>
              <pc:sldLayoutMk cId="1199425439" sldId="2147483786"/>
              <ac:spMk id="11" creationId="{6AA3BDA1-8B50-4F05-802E-2E83C764F455}"/>
            </ac:spMkLst>
          </pc:spChg>
          <pc:spChg chg="del">
            <ac:chgData name="Jasmine Young" userId="76ab0423-ab9b-41fe-9608-7b694900cd90" providerId="ADAL" clId="{F7DE7C8C-E1E1-482E-8D59-E123D2D05F43}" dt="2021-10-10T23:10:51.897" v="202" actId="478"/>
            <ac:spMkLst>
              <pc:docMk/>
              <pc:sldMasterMk cId="140266165" sldId="2147483781"/>
              <pc:sldLayoutMk cId="1199425439" sldId="2147483786"/>
              <ac:spMk id="12" creationId="{1AD1F1B4-EEAC-4338-AE23-04C3E539F1A6}"/>
            </ac:spMkLst>
          </pc:spChg>
          <pc:spChg chg="mod">
            <ac:chgData name="Jasmine Young" userId="76ab0423-ab9b-41fe-9608-7b694900cd90" providerId="ADAL" clId="{F7DE7C8C-E1E1-482E-8D59-E123D2D05F43}" dt="2021-10-10T23:11:17.526" v="210" actId="14100"/>
            <ac:spMkLst>
              <pc:docMk/>
              <pc:sldMasterMk cId="140266165" sldId="2147483781"/>
              <pc:sldLayoutMk cId="1199425439" sldId="2147483786"/>
              <ac:spMk id="13" creationId="{FFBC36C2-3FB5-41CB-B70D-C30F43FF0038}"/>
            </ac:spMkLst>
          </pc:spChg>
          <pc:spChg chg="mod">
            <ac:chgData name="Jasmine Young" userId="76ab0423-ab9b-41fe-9608-7b694900cd90" providerId="ADAL" clId="{F7DE7C8C-E1E1-482E-8D59-E123D2D05F43}" dt="2021-10-10T23:10:17.507" v="196" actId="14100"/>
            <ac:spMkLst>
              <pc:docMk/>
              <pc:sldMasterMk cId="140266165" sldId="2147483781"/>
              <pc:sldLayoutMk cId="1199425439" sldId="2147483786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08:49.361" v="167" actId="478"/>
            <ac:spMkLst>
              <pc:docMk/>
              <pc:sldMasterMk cId="140266165" sldId="2147483781"/>
              <pc:sldLayoutMk cId="1199425439" sldId="2147483786"/>
              <ac:spMk id="16" creationId="{815BC97B-9270-43C8-B280-E6354BD4BC9A}"/>
            </ac:spMkLst>
          </pc:spChg>
          <pc:spChg chg="del">
            <ac:chgData name="Jasmine Young" userId="76ab0423-ab9b-41fe-9608-7b694900cd90" providerId="ADAL" clId="{F7DE7C8C-E1E1-482E-8D59-E123D2D05F43}" dt="2021-10-10T23:10:25.417" v="197" actId="478"/>
            <ac:spMkLst>
              <pc:docMk/>
              <pc:sldMasterMk cId="140266165" sldId="2147483781"/>
              <pc:sldLayoutMk cId="1199425439" sldId="2147483786"/>
              <ac:spMk id="17" creationId="{B78D1BB7-3850-4383-BFE4-EFAD69152929}"/>
            </ac:spMkLst>
          </pc:spChg>
          <pc:spChg chg="del">
            <ac:chgData name="Jasmine Young" userId="76ab0423-ab9b-41fe-9608-7b694900cd90" providerId="ADAL" clId="{F7DE7C8C-E1E1-482E-8D59-E123D2D05F43}" dt="2021-10-10T23:09:16.584" v="180" actId="478"/>
            <ac:spMkLst>
              <pc:docMk/>
              <pc:sldMasterMk cId="140266165" sldId="2147483781"/>
              <pc:sldLayoutMk cId="1199425439" sldId="2147483786"/>
              <ac:spMk id="18" creationId="{AABF45D5-2F14-4D82-96C9-5717D1304141}"/>
            </ac:spMkLst>
          </pc:spChg>
          <pc:spChg chg="del">
            <ac:chgData name="Jasmine Young" userId="76ab0423-ab9b-41fe-9608-7b694900cd90" providerId="ADAL" clId="{F7DE7C8C-E1E1-482E-8D59-E123D2D05F43}" dt="2021-10-10T23:09:18.785" v="181" actId="478"/>
            <ac:spMkLst>
              <pc:docMk/>
              <pc:sldMasterMk cId="140266165" sldId="2147483781"/>
              <pc:sldLayoutMk cId="1199425439" sldId="2147483786"/>
              <ac:spMk id="19" creationId="{123F08EB-CE4A-4AA6-A3B5-823139EF59FE}"/>
            </ac:spMkLst>
          </pc:spChg>
          <pc:spChg chg="add mod">
            <ac:chgData name="Jasmine Young" userId="76ab0423-ab9b-41fe-9608-7b694900cd90" providerId="ADAL" clId="{F7DE7C8C-E1E1-482E-8D59-E123D2D05F43}" dt="2021-10-10T23:09:32.239" v="188" actId="14100"/>
            <ac:spMkLst>
              <pc:docMk/>
              <pc:sldMasterMk cId="140266165" sldId="2147483781"/>
              <pc:sldLayoutMk cId="1199425439" sldId="2147483786"/>
              <ac:spMk id="20" creationId="{B79EBAFE-CC24-4056-96F7-A67269654C64}"/>
            </ac:spMkLst>
          </pc:spChg>
          <pc:spChg chg="add mod">
            <ac:chgData name="Jasmine Young" userId="76ab0423-ab9b-41fe-9608-7b694900cd90" providerId="ADAL" clId="{F7DE7C8C-E1E1-482E-8D59-E123D2D05F43}" dt="2021-10-10T23:10:44.154" v="201" actId="14100"/>
            <ac:spMkLst>
              <pc:docMk/>
              <pc:sldMasterMk cId="140266165" sldId="2147483781"/>
              <pc:sldLayoutMk cId="1199425439" sldId="2147483786"/>
              <ac:spMk id="21" creationId="{85470B49-160B-45CD-9AEF-F49EAC190202}"/>
            </ac:spMkLst>
          </pc:spChg>
          <pc:picChg chg="add mod ord">
            <ac:chgData name="Jasmine Young" userId="76ab0423-ab9b-41fe-9608-7b694900cd90" providerId="ADAL" clId="{F7DE7C8C-E1E1-482E-8D59-E123D2D05F43}" dt="2021-10-11T01:24:37.423" v="368" actId="167"/>
            <ac:picMkLst>
              <pc:docMk/>
              <pc:sldMasterMk cId="140266165" sldId="2147483781"/>
              <pc:sldLayoutMk cId="1199425439" sldId="2147483786"/>
              <ac:picMk id="3" creationId="{917C0D3C-C7C8-4882-9809-A2578CAE3A09}"/>
            </ac:picMkLst>
          </pc:picChg>
          <pc:picChg chg="add del mod ord">
            <ac:chgData name="Jasmine Young" userId="76ab0423-ab9b-41fe-9608-7b694900cd90" providerId="ADAL" clId="{F7DE7C8C-E1E1-482E-8D59-E123D2D05F43}" dt="2021-10-11T01:24:33.521" v="364" actId="478"/>
            <ac:picMkLst>
              <pc:docMk/>
              <pc:sldMasterMk cId="140266165" sldId="2147483781"/>
              <pc:sldLayoutMk cId="1199425439" sldId="2147483786"/>
              <ac:picMk id="5" creationId="{E3C439FB-5AF3-4C11-BCEC-60B828EB976C}"/>
            </ac:picMkLst>
          </pc:picChg>
          <pc:picChg chg="del">
            <ac:chgData name="Jasmine Young" userId="76ab0423-ab9b-41fe-9608-7b694900cd90" providerId="ADAL" clId="{F7DE7C8C-E1E1-482E-8D59-E123D2D05F43}" dt="2021-10-10T23:08:32.665" v="160" actId="478"/>
            <ac:picMkLst>
              <pc:docMk/>
              <pc:sldMasterMk cId="140266165" sldId="2147483781"/>
              <pc:sldLayoutMk cId="1199425439" sldId="2147483786"/>
              <ac:picMk id="9" creationId="{EB361A8A-808F-4C6A-B8FD-4D1A69B18BD6}"/>
            </ac:picMkLst>
          </pc:picChg>
        </pc:sldLayoutChg>
        <pc:sldLayoutChg chg="addSp delSp modSp add mod modTransition">
          <pc:chgData name="Jasmine Young" userId="76ab0423-ab9b-41fe-9608-7b694900cd90" providerId="ADAL" clId="{F7DE7C8C-E1E1-482E-8D59-E123D2D05F43}" dt="2021-10-11T01:24:27.980" v="363" actId="167"/>
          <pc:sldLayoutMkLst>
            <pc:docMk/>
            <pc:sldMasterMk cId="140266165" sldId="2147483781"/>
            <pc:sldLayoutMk cId="119470271" sldId="2147483787"/>
          </pc:sldLayoutMkLst>
          <pc:spChg chg="mod">
            <ac:chgData name="Jasmine Young" userId="76ab0423-ab9b-41fe-9608-7b694900cd90" providerId="ADAL" clId="{F7DE7C8C-E1E1-482E-8D59-E123D2D05F43}" dt="2021-10-10T23:13:20.229" v="226" actId="14100"/>
            <ac:spMkLst>
              <pc:docMk/>
              <pc:sldMasterMk cId="140266165" sldId="2147483781"/>
              <pc:sldLayoutMk cId="119470271" sldId="2147483787"/>
              <ac:spMk id="4" creationId="{81A9BCE4-2F9A-4FA8-879F-307AC3A86F19}"/>
            </ac:spMkLst>
          </pc:spChg>
          <pc:spChg chg="del mod">
            <ac:chgData name="Jasmine Young" userId="76ab0423-ab9b-41fe-9608-7b694900cd90" providerId="ADAL" clId="{F7DE7C8C-E1E1-482E-8D59-E123D2D05F43}" dt="2021-10-10T23:13:17.088" v="225" actId="478"/>
            <ac:spMkLst>
              <pc:docMk/>
              <pc:sldMasterMk cId="140266165" sldId="2147483781"/>
              <pc:sldLayoutMk cId="119470271" sldId="2147483787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3:13:45.642" v="237" actId="14100"/>
            <ac:spMkLst>
              <pc:docMk/>
              <pc:sldMasterMk cId="140266165" sldId="2147483781"/>
              <pc:sldLayoutMk cId="119470271" sldId="2147483787"/>
              <ac:spMk id="11" creationId="{98E29A40-DA85-4D23-9805-ADDAFB78E4A0}"/>
            </ac:spMkLst>
          </pc:spChg>
          <pc:spChg chg="add mod">
            <ac:chgData name="Jasmine Young" userId="76ab0423-ab9b-41fe-9608-7b694900cd90" providerId="ADAL" clId="{F7DE7C8C-E1E1-482E-8D59-E123D2D05F43}" dt="2021-10-10T23:14:13.316" v="242" actId="14100"/>
            <ac:spMkLst>
              <pc:docMk/>
              <pc:sldMasterMk cId="140266165" sldId="2147483781"/>
              <pc:sldLayoutMk cId="119470271" sldId="2147483787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0T23:12:59.249" v="218" actId="478"/>
            <ac:spMkLst>
              <pc:docMk/>
              <pc:sldMasterMk cId="140266165" sldId="2147483781"/>
              <pc:sldLayoutMk cId="119470271" sldId="2147483787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14:37.061" v="244" actId="1076"/>
            <ac:spMkLst>
              <pc:docMk/>
              <pc:sldMasterMk cId="140266165" sldId="2147483781"/>
              <pc:sldLayoutMk cId="119470271" sldId="2147483787"/>
              <ac:spMk id="14" creationId="{9FFBCBA1-7278-44D8-95A8-5171765F0586}"/>
            </ac:spMkLst>
          </pc:spChg>
          <pc:spChg chg="del">
            <ac:chgData name="Jasmine Young" userId="76ab0423-ab9b-41fe-9608-7b694900cd90" providerId="ADAL" clId="{F7DE7C8C-E1E1-482E-8D59-E123D2D05F43}" dt="2021-10-10T23:13:01.673" v="219" actId="478"/>
            <ac:spMkLst>
              <pc:docMk/>
              <pc:sldMasterMk cId="140266165" sldId="2147483781"/>
              <pc:sldLayoutMk cId="119470271" sldId="2147483787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13:49.896" v="238" actId="478"/>
            <ac:spMkLst>
              <pc:docMk/>
              <pc:sldMasterMk cId="140266165" sldId="2147483781"/>
              <pc:sldLayoutMk cId="119470271" sldId="2147483787"/>
              <ac:spMk id="20" creationId="{B79EBAFE-CC24-4056-96F7-A67269654C64}"/>
            </ac:spMkLst>
          </pc:spChg>
          <pc:spChg chg="del">
            <ac:chgData name="Jasmine Young" userId="76ab0423-ab9b-41fe-9608-7b694900cd90" providerId="ADAL" clId="{F7DE7C8C-E1E1-482E-8D59-E123D2D05F43}" dt="2021-10-10T23:13:05.104" v="220" actId="478"/>
            <ac:spMkLst>
              <pc:docMk/>
              <pc:sldMasterMk cId="140266165" sldId="2147483781"/>
              <pc:sldLayoutMk cId="119470271" sldId="2147483787"/>
              <ac:spMk id="21" creationId="{85470B49-160B-45CD-9AEF-F49EAC190202}"/>
            </ac:spMkLst>
          </pc:spChg>
          <pc:picChg chg="add del mod ord">
            <ac:chgData name="Jasmine Young" userId="76ab0423-ab9b-41fe-9608-7b694900cd90" providerId="ADAL" clId="{F7DE7C8C-E1E1-482E-8D59-E123D2D05F43}" dt="2021-10-11T01:24:22.440" v="359" actId="478"/>
            <ac:picMkLst>
              <pc:docMk/>
              <pc:sldMasterMk cId="140266165" sldId="2147483781"/>
              <pc:sldLayoutMk cId="119470271" sldId="2147483787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1T01:24:27.980" v="363" actId="167"/>
            <ac:picMkLst>
              <pc:docMk/>
              <pc:sldMasterMk cId="140266165" sldId="2147483781"/>
              <pc:sldLayoutMk cId="119470271" sldId="2147483787"/>
              <ac:picMk id="5" creationId="{3E1A4767-ECE5-494F-9E3E-706D115BF1F7}"/>
            </ac:picMkLst>
          </pc:picChg>
          <pc:picChg chg="del">
            <ac:chgData name="Jasmine Young" userId="76ab0423-ab9b-41fe-9608-7b694900cd90" providerId="ADAL" clId="{F7DE7C8C-E1E1-482E-8D59-E123D2D05F43}" dt="2021-10-10T23:12:52" v="213" actId="478"/>
            <ac:picMkLst>
              <pc:docMk/>
              <pc:sldMasterMk cId="140266165" sldId="2147483781"/>
              <pc:sldLayoutMk cId="119470271" sldId="2147483787"/>
              <ac:picMk id="5" creationId="{E3C439FB-5AF3-4C11-BCEC-60B828EB976C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0" v="12" actId="2696"/>
          <pc:sldLayoutMkLst>
            <pc:docMk/>
            <pc:sldMasterMk cId="140266165" sldId="2147483781"/>
            <pc:sldLayoutMk cId="2897409952" sldId="2147483787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12.484" v="358" actId="20577"/>
          <pc:sldLayoutMkLst>
            <pc:docMk/>
            <pc:sldMasterMk cId="140266165" sldId="2147483781"/>
            <pc:sldLayoutMk cId="1896877030" sldId="2147483788"/>
          </pc:sldLayoutMkLst>
          <pc:spChg chg="mod">
            <ac:chgData name="Jasmine Young" userId="76ab0423-ab9b-41fe-9608-7b694900cd90" providerId="ADAL" clId="{F7DE7C8C-E1E1-482E-8D59-E123D2D05F43}" dt="2021-10-11T01:24:06.518" v="356" actId="14100"/>
            <ac:spMkLst>
              <pc:docMk/>
              <pc:sldMasterMk cId="140266165" sldId="2147483781"/>
              <pc:sldLayoutMk cId="1896877030" sldId="2147483788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1T01:24:12.484" v="358" actId="20577"/>
            <ac:spMkLst>
              <pc:docMk/>
              <pc:sldMasterMk cId="140266165" sldId="2147483781"/>
              <pc:sldLayoutMk cId="1896877030" sldId="2147483788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1T01:23:40.350" v="354" actId="478"/>
            <ac:spMkLst>
              <pc:docMk/>
              <pc:sldMasterMk cId="140266165" sldId="2147483781"/>
              <pc:sldLayoutMk cId="1896877030" sldId="2147483788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1T01:23:38.919" v="353" actId="478"/>
            <ac:spMkLst>
              <pc:docMk/>
              <pc:sldMasterMk cId="140266165" sldId="2147483781"/>
              <pc:sldLayoutMk cId="1896877030" sldId="2147483788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1T01:23:21.714" v="344" actId="478"/>
            <ac:picMkLst>
              <pc:docMk/>
              <pc:sldMasterMk cId="140266165" sldId="2147483781"/>
              <pc:sldLayoutMk cId="1896877030" sldId="2147483788"/>
              <ac:picMk id="3" creationId="{AE3C6A01-D2D9-41ED-BB0B-D5243036EEF0}"/>
            </ac:picMkLst>
          </pc:picChg>
          <pc:picChg chg="add del mod">
            <ac:chgData name="Jasmine Young" userId="76ab0423-ab9b-41fe-9608-7b694900cd90" providerId="ADAL" clId="{F7DE7C8C-E1E1-482E-8D59-E123D2D05F43}" dt="2021-10-11T01:23:27.200" v="348" actId="478"/>
            <ac:picMkLst>
              <pc:docMk/>
              <pc:sldMasterMk cId="140266165" sldId="2147483781"/>
              <pc:sldLayoutMk cId="1896877030" sldId="2147483788"/>
              <ac:picMk id="5" creationId="{CEF7DB08-04ED-4C67-A5FB-DAFFD103F7D4}"/>
            </ac:picMkLst>
          </pc:picChg>
          <pc:picChg chg="add mod ord">
            <ac:chgData name="Jasmine Young" userId="76ab0423-ab9b-41fe-9608-7b694900cd90" providerId="ADAL" clId="{F7DE7C8C-E1E1-482E-8D59-E123D2D05F43}" dt="2021-10-11T01:23:35.406" v="352" actId="167"/>
            <ac:picMkLst>
              <pc:docMk/>
              <pc:sldMasterMk cId="140266165" sldId="2147483781"/>
              <pc:sldLayoutMk cId="1896877030" sldId="2147483788"/>
              <ac:picMk id="7" creationId="{0574E391-1451-4E34-9C72-604A7E9A5BAB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1" v="13" actId="2696"/>
          <pc:sldLayoutMkLst>
            <pc:docMk/>
            <pc:sldMasterMk cId="140266165" sldId="2147483781"/>
            <pc:sldLayoutMk cId="3550712262" sldId="2147483788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32" v="14" actId="2696"/>
          <pc:sldLayoutMkLst>
            <pc:docMk/>
            <pc:sldMasterMk cId="140266165" sldId="2147483781"/>
            <pc:sldLayoutMk cId="1430487894" sldId="2147483789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28T03:40:00.219" v="730" actId="14100"/>
          <pc:sldLayoutMkLst>
            <pc:docMk/>
            <pc:sldMasterMk cId="140266165" sldId="2147483781"/>
            <pc:sldLayoutMk cId="3760205927" sldId="2147483789"/>
          </pc:sldLayoutMkLst>
          <pc:spChg chg="mod">
            <ac:chgData name="Jasmine Young" userId="76ab0423-ab9b-41fe-9608-7b694900cd90" providerId="ADAL" clId="{F7DE7C8C-E1E1-482E-8D59-E123D2D05F43}" dt="2021-10-10T23:26:17.454" v="258" actId="14100"/>
            <ac:spMkLst>
              <pc:docMk/>
              <pc:sldMasterMk cId="140266165" sldId="2147483781"/>
              <pc:sldLayoutMk cId="3760205927" sldId="2147483789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40:00.219" v="730" actId="14100"/>
            <ac:spMkLst>
              <pc:docMk/>
              <pc:sldMasterMk cId="140266165" sldId="2147483781"/>
              <pc:sldLayoutMk cId="3760205927" sldId="2147483789"/>
              <ac:spMk id="5" creationId="{6A049A93-969C-4AFD-8B1B-8C80084800B6}"/>
            </ac:spMkLst>
          </pc:spChg>
          <pc:spChg chg="add del mod">
            <ac:chgData name="Jasmine Young" userId="76ab0423-ab9b-41fe-9608-7b694900cd90" providerId="ADAL" clId="{F7DE7C8C-E1E1-482E-8D59-E123D2D05F43}" dt="2021-10-10T23:26:35.079" v="262" actId="478"/>
            <ac:spMkLst>
              <pc:docMk/>
              <pc:sldMasterMk cId="140266165" sldId="2147483781"/>
              <pc:sldLayoutMk cId="3760205927" sldId="2147483789"/>
              <ac:spMk id="9" creationId="{D73B32D4-AFED-4A1E-A73B-AB059B7D4012}"/>
            </ac:spMkLst>
          </pc:spChg>
          <pc:spChg chg="del">
            <ac:chgData name="Jasmine Young" userId="76ab0423-ab9b-41fe-9608-7b694900cd90" providerId="ADAL" clId="{F7DE7C8C-E1E1-482E-8D59-E123D2D05F43}" dt="2021-10-10T23:25:59.520" v="252" actId="478"/>
            <ac:spMkLst>
              <pc:docMk/>
              <pc:sldMasterMk cId="140266165" sldId="2147483781"/>
              <pc:sldLayoutMk cId="3760205927" sldId="2147483789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26:01.031" v="253" actId="478"/>
            <ac:spMkLst>
              <pc:docMk/>
              <pc:sldMasterMk cId="140266165" sldId="2147483781"/>
              <pc:sldLayoutMk cId="3760205927" sldId="2147483789"/>
              <ac:spMk id="12" creationId="{6B724DA8-7D5C-44E3-A672-55FD522EDF2B}"/>
            </ac:spMkLst>
          </pc:spChg>
          <pc:spChg chg="add del">
            <ac:chgData name="Jasmine Young" userId="76ab0423-ab9b-41fe-9608-7b694900cd90" providerId="ADAL" clId="{F7DE7C8C-E1E1-482E-8D59-E123D2D05F43}" dt="2021-10-10T23:33:13.449" v="265" actId="22"/>
            <ac:spMkLst>
              <pc:docMk/>
              <pc:sldMasterMk cId="140266165" sldId="2147483781"/>
              <pc:sldLayoutMk cId="3760205927" sldId="2147483789"/>
              <ac:spMk id="13" creationId="{C31DFCB3-ECEC-4E84-987E-93B1BBDD20D9}"/>
            </ac:spMkLst>
          </pc:spChg>
          <pc:spChg chg="del">
            <ac:chgData name="Jasmine Young" userId="76ab0423-ab9b-41fe-9608-7b694900cd90" providerId="ADAL" clId="{F7DE7C8C-E1E1-482E-8D59-E123D2D05F43}" dt="2021-10-10T23:26:04.311" v="254" actId="478"/>
            <ac:spMkLst>
              <pc:docMk/>
              <pc:sldMasterMk cId="140266165" sldId="2147483781"/>
              <pc:sldLayoutMk cId="3760205927" sldId="2147483789"/>
              <ac:spMk id="14" creationId="{9FFBCBA1-7278-44D8-95A8-5171765F0586}"/>
            </ac:spMkLst>
          </pc:spChg>
          <pc:spChg chg="add mod">
            <ac:chgData name="Jasmine Young" userId="76ab0423-ab9b-41fe-9608-7b694900cd90" providerId="ADAL" clId="{F7DE7C8C-E1E1-482E-8D59-E123D2D05F43}" dt="2021-10-14T03:31:08.248" v="449" actId="5793"/>
            <ac:spMkLst>
              <pc:docMk/>
              <pc:sldMasterMk cId="140266165" sldId="2147483781"/>
              <pc:sldLayoutMk cId="3760205927" sldId="2147483789"/>
              <ac:spMk id="15" creationId="{2E63A186-62E0-4C80-BBF6-4F7C8110E5C0}"/>
            </ac:spMkLst>
          </pc:spChg>
          <pc:picChg chg="add mod ord">
            <ac:chgData name="Jasmine Young" userId="76ab0423-ab9b-41fe-9608-7b694900cd90" providerId="ADAL" clId="{F7DE7C8C-E1E1-482E-8D59-E123D2D05F43}" dt="2021-10-11T01:23:12.446" v="343" actId="167"/>
            <ac:picMkLst>
              <pc:docMk/>
              <pc:sldMasterMk cId="140266165" sldId="2147483781"/>
              <pc:sldLayoutMk cId="3760205927" sldId="2147483789"/>
              <ac:picMk id="3" creationId="{16A05CC8-4555-46E6-8F07-AC582C7D5A68}"/>
            </ac:picMkLst>
          </pc:picChg>
          <pc:picChg chg="del">
            <ac:chgData name="Jasmine Young" userId="76ab0423-ab9b-41fe-9608-7b694900cd90" providerId="ADAL" clId="{F7DE7C8C-E1E1-482E-8D59-E123D2D05F43}" dt="2021-10-10T23:25:52.206" v="247" actId="478"/>
            <ac:picMkLst>
              <pc:docMk/>
              <pc:sldMasterMk cId="140266165" sldId="2147483781"/>
              <pc:sldLayoutMk cId="3760205927" sldId="2147483789"/>
              <ac:picMk id="3" creationId="{AE3C6A01-D2D9-41ED-BB0B-D5243036EEF0}"/>
            </ac:picMkLst>
          </pc:picChg>
          <pc:picChg chg="add del mod ord">
            <ac:chgData name="Jasmine Young" userId="76ab0423-ab9b-41fe-9608-7b694900cd90" providerId="ADAL" clId="{F7DE7C8C-E1E1-482E-8D59-E123D2D05F43}" dt="2021-10-10T23:32:16.831" v="263" actId="478"/>
            <ac:picMkLst>
              <pc:docMk/>
              <pc:sldMasterMk cId="140266165" sldId="2147483781"/>
              <pc:sldLayoutMk cId="3760205927" sldId="2147483789"/>
              <ac:picMk id="5" creationId="{AA49AF1C-53F3-44CC-8DB7-35C605B8BC67}"/>
            </ac:picMkLst>
          </pc:picChg>
          <pc:picChg chg="add del mod ord">
            <ac:chgData name="Jasmine Young" userId="76ab0423-ab9b-41fe-9608-7b694900cd90" providerId="ADAL" clId="{F7DE7C8C-E1E1-482E-8D59-E123D2D05F43}" dt="2021-10-11T01:21:36.297" v="339" actId="478"/>
            <ac:picMkLst>
              <pc:docMk/>
              <pc:sldMasterMk cId="140266165" sldId="2147483781"/>
              <pc:sldLayoutMk cId="3760205927" sldId="2147483789"/>
              <ac:picMk id="8" creationId="{AC1DF1C8-F911-4484-8573-6A06DDE91CD1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40" v="15" actId="2696"/>
          <pc:sldLayoutMkLst>
            <pc:docMk/>
            <pc:sldMasterMk cId="140266165" sldId="2147483781"/>
            <pc:sldLayoutMk cId="331725183" sldId="2147483790"/>
          </pc:sldLayoutMkLst>
        </pc:sldLayoutChg>
        <pc:sldLayoutChg chg="addSp delSp modSp add mod ord modTransition">
          <pc:chgData name="Jasmine Young" userId="76ab0423-ab9b-41fe-9608-7b694900cd90" providerId="ADAL" clId="{F7DE7C8C-E1E1-482E-8D59-E123D2D05F43}" dt="2021-10-28T03:39:40.702" v="726" actId="14100"/>
          <pc:sldLayoutMkLst>
            <pc:docMk/>
            <pc:sldMasterMk cId="140266165" sldId="2147483781"/>
            <pc:sldLayoutMk cId="3624393533" sldId="2147483790"/>
          </pc:sldLayoutMkLst>
          <pc:spChg chg="add del">
            <ac:chgData name="Jasmine Young" userId="76ab0423-ab9b-41fe-9608-7b694900cd90" providerId="ADAL" clId="{F7DE7C8C-E1E1-482E-8D59-E123D2D05F43}" dt="2021-10-28T03:37:24.765" v="717" actId="11529"/>
            <ac:spMkLst>
              <pc:docMk/>
              <pc:sldMasterMk cId="140266165" sldId="2147483781"/>
              <pc:sldLayoutMk cId="3624393533" sldId="2147483790"/>
              <ac:spMk id="2" creationId="{58C822B3-ED39-4EB6-86E2-669B976CA825}"/>
            </ac:spMkLst>
          </pc:spChg>
          <pc:spChg chg="add del mod">
            <ac:chgData name="Jasmine Young" userId="76ab0423-ab9b-41fe-9608-7b694900cd90" providerId="ADAL" clId="{F7DE7C8C-E1E1-482E-8D59-E123D2D05F43}" dt="2021-10-28T03:39:25.311" v="719" actId="478"/>
            <ac:spMkLst>
              <pc:docMk/>
              <pc:sldMasterMk cId="140266165" sldId="2147483781"/>
              <pc:sldLayoutMk cId="3624393533" sldId="2147483790"/>
              <ac:spMk id="3" creationId="{F5D5CAE5-D06C-4331-A3AA-62933AAD0403}"/>
            </ac:spMkLst>
          </pc:spChg>
          <pc:spChg chg="mod">
            <ac:chgData name="Jasmine Young" userId="76ab0423-ab9b-41fe-9608-7b694900cd90" providerId="ADAL" clId="{F7DE7C8C-E1E1-482E-8D59-E123D2D05F43}" dt="2021-10-28T03:39:27.936" v="721" actId="1076"/>
            <ac:spMkLst>
              <pc:docMk/>
              <pc:sldMasterMk cId="140266165" sldId="2147483781"/>
              <pc:sldLayoutMk cId="3624393533" sldId="2147483790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39:40.702" v="726" actId="14100"/>
            <ac:spMkLst>
              <pc:docMk/>
              <pc:sldMasterMk cId="140266165" sldId="2147483781"/>
              <pc:sldLayoutMk cId="3624393533" sldId="2147483790"/>
              <ac:spMk id="8" creationId="{3ACD70F1-59BA-428A-8E56-B4B1BBFD7990}"/>
            </ac:spMkLst>
          </pc:spChg>
          <pc:spChg chg="add mod">
            <ac:chgData name="Jasmine Young" userId="76ab0423-ab9b-41fe-9608-7b694900cd90" providerId="ADAL" clId="{F7DE7C8C-E1E1-482E-8D59-E123D2D05F43}" dt="2021-10-10T23:42:31.057" v="300" actId="14100"/>
            <ac:spMkLst>
              <pc:docMk/>
              <pc:sldMasterMk cId="140266165" sldId="2147483781"/>
              <pc:sldLayoutMk cId="3624393533" sldId="2147483790"/>
              <ac:spMk id="9" creationId="{05A58483-D11D-4190-9C6B-9C5111E9CDE0}"/>
            </ac:spMkLst>
          </pc:spChg>
          <pc:spChg chg="del">
            <ac:chgData name="Jasmine Young" userId="76ab0423-ab9b-41fe-9608-7b694900cd90" providerId="ADAL" clId="{F7DE7C8C-E1E1-482E-8D59-E123D2D05F43}" dt="2021-10-10T23:41:52.777" v="290" actId="478"/>
            <ac:spMkLst>
              <pc:docMk/>
              <pc:sldMasterMk cId="140266165" sldId="2147483781"/>
              <pc:sldLayoutMk cId="3624393533" sldId="2147483790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41:54.039" v="291" actId="478"/>
            <ac:spMkLst>
              <pc:docMk/>
              <pc:sldMasterMk cId="140266165" sldId="2147483781"/>
              <pc:sldLayoutMk cId="3624393533" sldId="2147483790"/>
              <ac:spMk id="12" creationId="{6B724DA8-7D5C-44E3-A672-55FD522EDF2B}"/>
            </ac:spMkLst>
          </pc:spChg>
          <pc:spChg chg="mod">
            <ac:chgData name="Jasmine Young" userId="76ab0423-ab9b-41fe-9608-7b694900cd90" providerId="ADAL" clId="{F7DE7C8C-E1E1-482E-8D59-E123D2D05F43}" dt="2021-10-10T23:42:12.498" v="297" actId="20577"/>
            <ac:spMkLst>
              <pc:docMk/>
              <pc:sldMasterMk cId="140266165" sldId="2147483781"/>
              <pc:sldLayoutMk cId="3624393533" sldId="2147483790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0T23:34:20.216" v="280" actId="478"/>
            <ac:picMkLst>
              <pc:docMk/>
              <pc:sldMasterMk cId="140266165" sldId="2147483781"/>
              <pc:sldLayoutMk cId="3624393533" sldId="2147483790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0T23:41:56.240" v="293" actId="1076"/>
            <ac:picMkLst>
              <pc:docMk/>
              <pc:sldMasterMk cId="140266165" sldId="2147483781"/>
              <pc:sldLayoutMk cId="3624393533" sldId="2147483790"/>
              <ac:picMk id="5" creationId="{61F4AD95-798A-48AF-8601-FC409EB0D4F8}"/>
            </ac:picMkLst>
          </pc:picChg>
        </pc:sldLayoutChg>
        <pc:sldLayoutChg chg="new del mod">
          <pc:chgData name="Jasmine Young" userId="76ab0423-ab9b-41fe-9608-7b694900cd90" providerId="ADAL" clId="{F7DE7C8C-E1E1-482E-8D59-E123D2D05F43}" dt="2021-10-10T23:34:13.946" v="277" actId="2696"/>
          <pc:sldLayoutMkLst>
            <pc:docMk/>
            <pc:sldMasterMk cId="140266165" sldId="2147483781"/>
            <pc:sldLayoutMk cId="4104029989" sldId="2147483790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3" v="7" actId="2696"/>
          <pc:sldLayoutMkLst>
            <pc:docMk/>
            <pc:sldMasterMk cId="140266165" sldId="2147483781"/>
            <pc:sldLayoutMk cId="674364796" sldId="2147483791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0T23:45:59.984" v="335" actId="6014"/>
          <pc:sldLayoutMkLst>
            <pc:docMk/>
            <pc:sldMasterMk cId="140266165" sldId="2147483781"/>
            <pc:sldLayoutMk cId="855257672" sldId="2147483791"/>
          </pc:sldLayoutMkLst>
          <pc:spChg chg="mod">
            <ac:chgData name="Jasmine Young" userId="76ab0423-ab9b-41fe-9608-7b694900cd90" providerId="ADAL" clId="{F7DE7C8C-E1E1-482E-8D59-E123D2D05F43}" dt="2021-10-10T23:45:12.312" v="314" actId="20577"/>
            <ac:spMkLst>
              <pc:docMk/>
              <pc:sldMasterMk cId="140266165" sldId="2147483781"/>
              <pc:sldLayoutMk cId="855257672" sldId="2147483791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10T23:45:35.846" v="324" actId="1036"/>
            <ac:spMkLst>
              <pc:docMk/>
              <pc:sldMasterMk cId="140266165" sldId="2147483781"/>
              <pc:sldLayoutMk cId="855257672" sldId="2147483791"/>
              <ac:spMk id="8" creationId="{33D238E9-0A16-4BB0-984E-DBF13ECF322F}"/>
            </ac:spMkLst>
          </pc:spChg>
          <pc:spChg chg="mod">
            <ac:chgData name="Jasmine Young" userId="76ab0423-ab9b-41fe-9608-7b694900cd90" providerId="ADAL" clId="{F7DE7C8C-E1E1-482E-8D59-E123D2D05F43}" dt="2021-10-10T23:45:28.953" v="318" actId="14100"/>
            <ac:spMkLst>
              <pc:docMk/>
              <pc:sldMasterMk cId="140266165" sldId="2147483781"/>
              <pc:sldLayoutMk cId="855257672" sldId="2147483791"/>
              <ac:spMk id="9" creationId="{05A58483-D11D-4190-9C6B-9C5111E9CDE0}"/>
            </ac:spMkLst>
          </pc:spChg>
          <pc:spChg chg="add mod">
            <ac:chgData name="Jasmine Young" userId="76ab0423-ab9b-41fe-9608-7b694900cd90" providerId="ADAL" clId="{F7DE7C8C-E1E1-482E-8D59-E123D2D05F43}" dt="2021-10-10T23:45:50.827" v="334" actId="14100"/>
            <ac:spMkLst>
              <pc:docMk/>
              <pc:sldMasterMk cId="140266165" sldId="2147483781"/>
              <pc:sldLayoutMk cId="855257672" sldId="2147483791"/>
              <ac:spMk id="10" creationId="{BCE902DA-8452-49FC-930E-019DD7869BED}"/>
            </ac:spMkLst>
          </pc:spChg>
          <pc:spChg chg="del">
            <ac:chgData name="Jasmine Young" userId="76ab0423-ab9b-41fe-9608-7b694900cd90" providerId="ADAL" clId="{F7DE7C8C-E1E1-482E-8D59-E123D2D05F43}" dt="2021-10-10T23:45:17.294" v="315" actId="478"/>
            <ac:spMkLst>
              <pc:docMk/>
              <pc:sldMasterMk cId="140266165" sldId="2147483781"/>
              <pc:sldLayoutMk cId="855257672" sldId="2147483791"/>
              <ac:spMk id="14" creationId="{9FFBCBA1-7278-44D8-95A8-5171765F0586}"/>
            </ac:spMkLst>
          </pc:spChg>
          <pc:picChg chg="add mod ord">
            <ac:chgData name="Jasmine Young" userId="76ab0423-ab9b-41fe-9608-7b694900cd90" providerId="ADAL" clId="{F7DE7C8C-E1E1-482E-8D59-E123D2D05F43}" dt="2021-10-10T23:44:48.198" v="310" actId="167"/>
            <ac:picMkLst>
              <pc:docMk/>
              <pc:sldMasterMk cId="140266165" sldId="2147483781"/>
              <pc:sldLayoutMk cId="855257672" sldId="2147483791"/>
              <ac:picMk id="3" creationId="{E8DE2F9B-D0D7-468F-AF74-238866983E54}"/>
            </ac:picMkLst>
          </pc:picChg>
          <pc:picChg chg="del">
            <ac:chgData name="Jasmine Young" userId="76ab0423-ab9b-41fe-9608-7b694900cd90" providerId="ADAL" clId="{F7DE7C8C-E1E1-482E-8D59-E123D2D05F43}" dt="2021-10-10T23:44:42.511" v="306" actId="478"/>
            <ac:picMkLst>
              <pc:docMk/>
              <pc:sldMasterMk cId="140266165" sldId="2147483781"/>
              <pc:sldLayoutMk cId="855257672" sldId="2147483791"/>
              <ac:picMk id="5" creationId="{61F4AD95-798A-48AF-8601-FC409EB0D4F8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19" v="6" actId="2696"/>
          <pc:sldLayoutMkLst>
            <pc:docMk/>
            <pc:sldMasterMk cId="140266165" sldId="2147483781"/>
            <pc:sldLayoutMk cId="1030944064" sldId="2147483792"/>
          </pc:sldLayoutMkLst>
        </pc:sldLayoutChg>
      </pc:sldMasterChg>
    </pc:docChg>
  </pc:docChgLst>
  <pc:docChgLst>
    <pc:chgData name="Jasmine Young" userId="76ab0423-ab9b-41fe-9608-7b694900cd90" providerId="ADAL" clId="{022FB254-444D-49FD-8A38-866812C2D1BE}"/>
    <pc:docChg chg="undo custSel addSld modSld addMainMaster delMainMaster modMainMaster">
      <pc:chgData name="Jasmine Young" userId="76ab0423-ab9b-41fe-9608-7b694900cd90" providerId="ADAL" clId="{022FB254-444D-49FD-8A38-866812C2D1BE}" dt="2021-10-06T03:40:39.359" v="691" actId="167"/>
      <pc:docMkLst>
        <pc:docMk/>
      </pc:docMkLst>
      <pc:sldChg chg="delSp mod modClrScheme chgLayout">
        <pc:chgData name="Jasmine Young" userId="76ab0423-ab9b-41fe-9608-7b694900cd90" providerId="ADAL" clId="{022FB254-444D-49FD-8A38-866812C2D1BE}" dt="2021-10-06T03:33:00.304" v="681" actId="700"/>
        <pc:sldMkLst>
          <pc:docMk/>
          <pc:sldMk cId="1439513399" sldId="256"/>
        </pc:sldMkLst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2" creationId="{6C2A85A0-E9D8-4396-AE19-D65EE24F790F}"/>
          </ac:spMkLst>
        </pc:spChg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3" creationId="{9CA47F88-32CC-432C-B551-D43E9238EA0D}"/>
          </ac:spMkLst>
        </pc:spChg>
      </pc:sldChg>
      <pc:sldChg chg="new mod modClrScheme chgLayout">
        <pc:chgData name="Jasmine Young" userId="76ab0423-ab9b-41fe-9608-7b694900cd90" providerId="ADAL" clId="{022FB254-444D-49FD-8A38-866812C2D1BE}" dt="2021-10-06T01:15:32.345" v="433" actId="700"/>
        <pc:sldMkLst>
          <pc:docMk/>
          <pc:sldMk cId="3429347907" sldId="257"/>
        </pc:sldMkLst>
      </pc:sldChg>
      <pc:sldChg chg="new mod modClrScheme chgLayout">
        <pc:chgData name="Jasmine Young" userId="76ab0423-ab9b-41fe-9608-7b694900cd90" providerId="ADAL" clId="{022FB254-444D-49FD-8A38-866812C2D1BE}" dt="2021-10-06T01:15:39.984" v="435" actId="700"/>
        <pc:sldMkLst>
          <pc:docMk/>
          <pc:sldMk cId="4147996835" sldId="258"/>
        </pc:sldMkLst>
      </pc:sldChg>
      <pc:sldChg chg="addSp delSp modSp new mod modClrScheme chgLayout">
        <pc:chgData name="Jasmine Young" userId="76ab0423-ab9b-41fe-9608-7b694900cd90" providerId="ADAL" clId="{022FB254-444D-49FD-8A38-866812C2D1BE}" dt="2021-10-06T03:25:12.882" v="647" actId="700"/>
        <pc:sldMkLst>
          <pc:docMk/>
          <pc:sldMk cId="2381847681" sldId="259"/>
        </pc:sldMkLst>
        <pc:spChg chg="del mod ord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2" creationId="{D094D8BD-E9AE-4345-AE57-73E6E3C8AA63}"/>
          </ac:spMkLst>
        </pc:spChg>
        <pc:spChg chg="del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3" creationId="{026998EE-54B1-46F2-AF5B-2B9F4004B3C1}"/>
          </ac:spMkLst>
        </pc:spChg>
        <pc:spChg chg="add del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4" creationId="{CB757F68-97AC-4C13-8AC3-5C2D8A8E7A02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5" creationId="{60E6F3F2-BA76-4591-9A6A-7D2A1E37D4CA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6" creationId="{F7238C6A-C762-48E2-92F6-AE29BD4DD4CC}"/>
          </ac:spMkLst>
        </pc:spChg>
      </pc:sldChg>
      <pc:sldChg chg="new">
        <pc:chgData name="Jasmine Young" userId="76ab0423-ab9b-41fe-9608-7b694900cd90" providerId="ADAL" clId="{022FB254-444D-49FD-8A38-866812C2D1BE}" dt="2021-10-06T03:25:04.781" v="646" actId="680"/>
        <pc:sldMkLst>
          <pc:docMk/>
          <pc:sldMk cId="179747229" sldId="260"/>
        </pc:sldMkLst>
      </pc:sldChg>
      <pc:sldChg chg="add mod modClrScheme chgLayout">
        <pc:chgData name="Jasmine Young" userId="76ab0423-ab9b-41fe-9608-7b694900cd90" providerId="ADAL" clId="{022FB254-444D-49FD-8A38-866812C2D1BE}" dt="2021-10-06T03:25:39.994" v="650" actId="700"/>
        <pc:sldMkLst>
          <pc:docMk/>
          <pc:sldMk cId="3201009083" sldId="261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5:43.123" v="651" actId="700"/>
        <pc:sldMkLst>
          <pc:docMk/>
          <pc:sldMk cId="2237087426" sldId="262"/>
        </pc:sldMkLst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2" creationId="{3EA49115-2DB6-4BD4-A421-5D52C6FB976A}"/>
          </ac:spMkLst>
        </pc:spChg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3" creationId="{52F9A306-F9A1-4865-8AEF-87F6026E7636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5" creationId="{60E6F3F2-BA76-4591-9A6A-7D2A1E37D4CA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6" creationId="{F7238C6A-C762-48E2-92F6-AE29BD4DD4C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5:46.387" v="652" actId="700"/>
        <pc:sldMkLst>
          <pc:docMk/>
          <pc:sldMk cId="2715517578" sldId="263"/>
        </pc:sldMkLst>
        <pc:spChg chg="del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2" creationId="{F5D79772-4F71-448D-B3EC-952ACF1CC333}"/>
          </ac:spMkLst>
        </pc:spChg>
        <pc:spChg chg="add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6:24.034" v="654" actId="700"/>
        <pc:sldMkLst>
          <pc:docMk/>
          <pc:sldMk cId="3605100795" sldId="264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6:27.515" v="655" actId="700"/>
        <pc:sldMkLst>
          <pc:docMk/>
          <pc:sldMk cId="2844101845" sldId="265"/>
        </pc:sldMkLst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2" creationId="{3EA49115-2DB6-4BD4-A421-5D52C6FB976A}"/>
          </ac:spMkLst>
        </pc:spChg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3" creationId="{52F9A306-F9A1-4865-8AEF-87F6026E763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4" creationId="{E72E2AED-374A-415F-B837-E6E3EDE4D20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6:30.592" v="656" actId="700"/>
        <pc:sldMkLst>
          <pc:docMk/>
          <pc:sldMk cId="3564892220" sldId="266"/>
        </pc:sldMkLst>
        <pc:spChg chg="add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2" creationId="{5F6C3E72-0109-4AEF-A85A-0C1E75BF20AE}"/>
          </ac:spMkLst>
        </pc:spChg>
        <pc:spChg chg="del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25.587" v="658" actId="700"/>
        <pc:sldMkLst>
          <pc:docMk/>
          <pc:sldMk cId="8694282" sldId="267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30.356" v="659" actId="700"/>
        <pc:sldMkLst>
          <pc:docMk/>
          <pc:sldMk cId="165224895" sldId="268"/>
        </pc:sldMkLst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2" creationId="{A01B1FE6-045B-4834-8675-6DA4444374C4}"/>
          </ac:spMkLst>
        </pc:spChg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3" creationId="{9CE4F349-5D0D-4FEE-BBBA-D495D46A6142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4" creationId="{E72E2AED-374A-415F-B837-E6E3EDE4D206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36.207" v="660" actId="700"/>
        <pc:sldMkLst>
          <pc:docMk/>
          <pc:sldMk cId="3135443968" sldId="269"/>
        </pc:sldMkLst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3135443968" sldId="269"/>
            <ac:spMk id="2" creationId="{5F6C3E72-0109-4AEF-A85A-0C1E75BF20AE}"/>
          </ac:spMkLst>
        </pc:spChg>
        <pc:spChg chg="add mod">
          <ac:chgData name="Jasmine Young" userId="76ab0423-ab9b-41fe-9608-7b694900cd90" providerId="ADAL" clId="{022FB254-444D-49FD-8A38-866812C2D1BE}" dt="2021-10-06T03:27:36.207" v="660" actId="700"/>
          <ac:spMkLst>
            <pc:docMk/>
            <pc:sldMk cId="3135443968" sldId="269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48.828" v="662" actId="700"/>
        <pc:sldMkLst>
          <pc:docMk/>
          <pc:sldMk cId="2151962472" sldId="270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51.327" v="663" actId="700"/>
        <pc:sldMkLst>
          <pc:docMk/>
          <pc:sldMk cId="2251046689" sldId="271"/>
        </pc:sldMkLst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2" creationId="{A01B1FE6-045B-4834-8675-6DA4444374C4}"/>
          </ac:spMkLst>
        </pc:spChg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3" creationId="{9CE4F349-5D0D-4FEE-BBBA-D495D46A6142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4" creationId="{57663452-77C2-40B2-BAA9-86CA61FDEF90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54.557" v="664" actId="700"/>
        <pc:sldMkLst>
          <pc:docMk/>
          <pc:sldMk cId="1799215656" sldId="272"/>
        </pc:sldMkLst>
        <pc:spChg chg="add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2" creationId="{11543105-F977-4A61-AA22-061EA5C0DCD6}"/>
          </ac:spMkLst>
        </pc:spChg>
        <pc:spChg chg="del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8:21.394" v="666" actId="700"/>
        <pc:sldMkLst>
          <pc:docMk/>
          <pc:sldMk cId="3936346873" sldId="273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8:26.250" v="667" actId="700"/>
        <pc:sldMkLst>
          <pc:docMk/>
          <pc:sldMk cId="274375584" sldId="274"/>
        </pc:sldMkLst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2" creationId="{A8D13146-CCF4-459E-8991-F9D14B37210D}"/>
          </ac:spMkLst>
        </pc:spChg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3" creationId="{CA68C511-4DB7-4543-BB74-2882933CBEB3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4" creationId="{57663452-77C2-40B2-BAA9-86CA61FDEF90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8:30.351" v="668" actId="700"/>
        <pc:sldMkLst>
          <pc:docMk/>
          <pc:sldMk cId="90356024" sldId="275"/>
        </pc:sldMkLst>
        <pc:spChg chg="del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3" creationId="{CE50A43D-B4CB-4D36-BB68-0331BCC38E0E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9:41.951" v="670" actId="700"/>
        <pc:sldMkLst>
          <pc:docMk/>
          <pc:sldMk cId="3815166606" sldId="276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9:46.753" v="671" actId="700"/>
        <pc:sldMkLst>
          <pc:docMk/>
          <pc:sldMk cId="2330268737" sldId="277"/>
        </pc:sldMkLst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3" creationId="{CA68C511-4DB7-4543-BB74-2882933CBEB3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4" creationId="{F1132CD3-5685-46BC-8C5F-F60DD0DCF23D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9:56.814" v="672" actId="700"/>
        <pc:sldMkLst>
          <pc:docMk/>
          <pc:sldMk cId="3333429549" sldId="278"/>
        </pc:sldMkLst>
        <pc:spChg chg="add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2" creationId="{5FBE3BEF-CADD-4E9C-B634-0F8EC4D9D7D6}"/>
          </ac:spMkLst>
        </pc:spChg>
        <pc:spChg chg="del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3" creationId="{CE50A43D-B4CB-4D36-BB68-0331BCC38E0E}"/>
          </ac:spMkLst>
        </pc:spChg>
      </pc:sldChg>
      <pc:sldMasterChg chg="addSp delSp modSp del mod delSldLayout modSldLayout">
        <pc:chgData name="Jasmine Young" userId="76ab0423-ab9b-41fe-9608-7b694900cd90" providerId="ADAL" clId="{022FB254-444D-49FD-8A38-866812C2D1BE}" dt="2021-10-05T06:29:04.255" v="327" actId="700"/>
        <pc:sldMasterMkLst>
          <pc:docMk/>
          <pc:sldMasterMk cId="2548909875" sldId="2147483648"/>
        </pc:sldMasterMkLst>
        <pc:spChg chg="del">
          <ac:chgData name="Jasmine Young" userId="76ab0423-ab9b-41fe-9608-7b694900cd90" providerId="ADAL" clId="{022FB254-444D-49FD-8A38-866812C2D1BE}" dt="2021-10-05T04:45:19.913" v="41" actId="478"/>
          <ac:spMkLst>
            <pc:docMk/>
            <pc:sldMasterMk cId="2548909875" sldId="2147483648"/>
            <ac:spMk id="2" creationId="{5682BD5C-3E44-4F96-9141-8FE72732C544}"/>
          </ac:spMkLst>
        </pc:spChg>
        <pc:spChg chg="del mod">
          <ac:chgData name="Jasmine Young" userId="76ab0423-ab9b-41fe-9608-7b694900cd90" providerId="ADAL" clId="{022FB254-444D-49FD-8A38-866812C2D1BE}" dt="2021-10-05T04:45:18.169" v="40" actId="478"/>
          <ac:spMkLst>
            <pc:docMk/>
            <pc:sldMasterMk cId="2548909875" sldId="2147483648"/>
            <ac:spMk id="3" creationId="{63795BAB-8121-450D-9C61-8987A55FADFC}"/>
          </ac:spMkLst>
        </pc:spChg>
        <pc:spChg chg="del">
          <ac:chgData name="Jasmine Young" userId="76ab0423-ab9b-41fe-9608-7b694900cd90" providerId="ADAL" clId="{022FB254-444D-49FD-8A38-866812C2D1BE}" dt="2021-10-05T04:45:35.665" v="46" actId="478"/>
          <ac:spMkLst>
            <pc:docMk/>
            <pc:sldMasterMk cId="2548909875" sldId="2147483648"/>
            <ac:spMk id="4" creationId="{FD28B0DD-F124-4C43-A92D-528DA7B41B5E}"/>
          </ac:spMkLst>
        </pc:spChg>
        <pc:spChg chg="del">
          <ac:chgData name="Jasmine Young" userId="76ab0423-ab9b-41fe-9608-7b694900cd90" providerId="ADAL" clId="{022FB254-444D-49FD-8A38-866812C2D1BE}" dt="2021-10-05T04:45:33.234" v="45" actId="478"/>
          <ac:spMkLst>
            <pc:docMk/>
            <pc:sldMasterMk cId="2548909875" sldId="2147483648"/>
            <ac:spMk id="5" creationId="{B6B992EC-9D7D-4D12-89C1-ED83B29728D8}"/>
          </ac:spMkLst>
        </pc:spChg>
        <pc:spChg chg="del">
          <ac:chgData name="Jasmine Young" userId="76ab0423-ab9b-41fe-9608-7b694900cd90" providerId="ADAL" clId="{022FB254-444D-49FD-8A38-866812C2D1BE}" dt="2021-10-05T04:45:28.571" v="42" actId="478"/>
          <ac:spMkLst>
            <pc:docMk/>
            <pc:sldMasterMk cId="2548909875" sldId="2147483648"/>
            <ac:spMk id="6" creationId="{E1FCC719-AA95-4F79-939B-8B07A2A76538}"/>
          </ac:spMkLst>
        </pc:spChg>
        <pc:picChg chg="add del mod ord">
          <ac:chgData name="Jasmine Young" userId="76ab0423-ab9b-41fe-9608-7b694900cd90" providerId="ADAL" clId="{022FB254-444D-49FD-8A38-866812C2D1BE}" dt="2021-10-05T04:45:31.210" v="44" actId="478"/>
          <ac:picMkLst>
            <pc:docMk/>
            <pc:sldMasterMk cId="2548909875" sldId="2147483648"/>
            <ac:picMk id="7" creationId="{5C446C0A-7413-4447-9A8B-E9F622B7B43C}"/>
          </ac:picMkLst>
        </pc:pic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321120393" sldId="2147483649"/>
          </pc:sldLayoutMkLst>
          <pc:spChg chg="del">
            <ac:chgData name="Jasmine Young" userId="76ab0423-ab9b-41fe-9608-7b694900cd90" providerId="ADAL" clId="{022FB254-444D-49FD-8A38-866812C2D1BE}" dt="2021-10-05T04:42:13.859" v="15" actId="478"/>
            <ac:spMkLst>
              <pc:docMk/>
              <pc:sldMasterMk cId="2548909875" sldId="2147483648"/>
              <pc:sldLayoutMk cId="2321120393" sldId="2147483649"/>
              <ac:spMk id="2" creationId="{A63BF1B1-14CC-49C5-A4A8-57BAC5A3EFD3}"/>
            </ac:spMkLst>
          </pc:spChg>
          <pc:spChg chg="del">
            <ac:chgData name="Jasmine Young" userId="76ab0423-ab9b-41fe-9608-7b694900cd90" providerId="ADAL" clId="{022FB254-444D-49FD-8A38-866812C2D1BE}" dt="2021-10-05T04:42:09" v="13" actId="478"/>
            <ac:spMkLst>
              <pc:docMk/>
              <pc:sldMasterMk cId="2548909875" sldId="2147483648"/>
              <pc:sldLayoutMk cId="2321120393" sldId="2147483649"/>
              <ac:spMk id="3" creationId="{78F1D65D-FCAE-40D6-8178-31A92C189E5D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4" creationId="{18D5E92D-1235-43E2-968A-A15AA80BE231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5" creationId="{295BEACC-0548-42FC-959E-CEDC6602FBD0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6" creationId="{0B23C2C3-55FD-4855-8721-0AEAA1F88CAF}"/>
            </ac:spMkLst>
          </pc:spChg>
          <pc:picChg chg="add del mod">
            <ac:chgData name="Jasmine Young" userId="76ab0423-ab9b-41fe-9608-7b694900cd90" providerId="ADAL" clId="{022FB254-444D-49FD-8A38-866812C2D1BE}" dt="2021-10-05T04:41:20.042" v="4"/>
            <ac:picMkLst>
              <pc:docMk/>
              <pc:sldMasterMk cId="2548909875" sldId="2147483648"/>
              <pc:sldLayoutMk cId="2321120393" sldId="2147483649"/>
              <ac:picMk id="8" creationId="{F4D02970-CA2C-4462-8D07-892A22A84554}"/>
            </ac:picMkLst>
          </pc:picChg>
          <pc:picChg chg="add del mod">
            <ac:chgData name="Jasmine Young" userId="76ab0423-ab9b-41fe-9608-7b694900cd90" providerId="ADAL" clId="{022FB254-444D-49FD-8A38-866812C2D1BE}" dt="2021-10-05T04:46:01.375" v="48" actId="478"/>
            <ac:picMkLst>
              <pc:docMk/>
              <pc:sldMasterMk cId="2548909875" sldId="2147483648"/>
              <pc:sldLayoutMk cId="2321120393" sldId="2147483649"/>
              <ac:picMk id="10" creationId="{D5AA1972-1686-4B1C-9AF9-EC9C93E7B366}"/>
            </ac:picMkLst>
          </pc:picChg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134725612" sldId="2147483650"/>
          </pc:sldLayoutMkLst>
          <pc:spChg chg="mod">
            <ac:chgData name="Jasmine Young" userId="76ab0423-ab9b-41fe-9608-7b694900cd90" providerId="ADAL" clId="{022FB254-444D-49FD-8A38-866812C2D1BE}" dt="2021-10-05T04:44:49.871" v="37" actId="1076"/>
            <ac:spMkLst>
              <pc:docMk/>
              <pc:sldMasterMk cId="2548909875" sldId="2147483648"/>
              <pc:sldLayoutMk cId="2134725612" sldId="2147483650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4:44:53.876" v="38" actId="14100"/>
            <ac:spMkLst>
              <pc:docMk/>
              <pc:sldMasterMk cId="2548909875" sldId="2147483648"/>
              <pc:sldLayoutMk cId="2134725612" sldId="2147483650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6:22.047" v="166" actId="478"/>
            <ac:spMkLst>
              <pc:docMk/>
              <pc:sldMasterMk cId="2548909875" sldId="2147483648"/>
              <pc:sldLayoutMk cId="2134725612" sldId="2147483650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23.366" v="167" actId="478"/>
            <ac:spMkLst>
              <pc:docMk/>
              <pc:sldMasterMk cId="2548909875" sldId="2147483648"/>
              <pc:sldLayoutMk cId="2134725612" sldId="2147483650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24.601" v="168" actId="478"/>
            <ac:spMkLst>
              <pc:docMk/>
              <pc:sldMasterMk cId="2548909875" sldId="2147483648"/>
              <pc:sldLayoutMk cId="2134725612" sldId="2147483650"/>
              <ac:spMk id="6" creationId="{14C50A5E-049A-4EDD-A6A3-91B74A0CCFDC}"/>
            </ac:spMkLst>
          </pc:spChg>
          <pc:picChg chg="add del mod ord">
            <ac:chgData name="Jasmine Young" userId="76ab0423-ab9b-41fe-9608-7b694900cd90" providerId="ADAL" clId="{022FB254-444D-49FD-8A38-866812C2D1BE}" dt="2021-10-05T04:44:37.280" v="34" actId="478"/>
            <ac:picMkLst>
              <pc:docMk/>
              <pc:sldMasterMk cId="2548909875" sldId="2147483648"/>
              <pc:sldLayoutMk cId="2134725612" sldId="2147483650"/>
              <ac:picMk id="8" creationId="{F52C53AD-638F-4A2A-B291-2C46A7CC1B4E}"/>
            </ac:picMkLst>
          </pc:picChg>
        </pc:sldLayoutChg>
        <pc:sldLayoutChg chg="del">
          <pc:chgData name="Jasmine Young" userId="76ab0423-ab9b-41fe-9608-7b694900cd90" providerId="ADAL" clId="{022FB254-444D-49FD-8A38-866812C2D1BE}" dt="2021-10-05T04:46:36.720" v="57" actId="2696"/>
          <pc:sldLayoutMkLst>
            <pc:docMk/>
            <pc:sldMasterMk cId="2548909875" sldId="2147483648"/>
            <pc:sldLayoutMk cId="2518477395" sldId="2147483651"/>
          </pc:sldLayoutMkLst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1026279604" sldId="2147483652"/>
          </pc:sldLayoutMkLst>
          <pc:spChg chg="mod">
            <ac:chgData name="Jasmine Young" userId="76ab0423-ab9b-41fe-9608-7b694900cd90" providerId="ADAL" clId="{022FB254-444D-49FD-8A38-866812C2D1BE}" dt="2021-10-05T04:47:05.590" v="62" actId="1076"/>
            <ac:spMkLst>
              <pc:docMk/>
              <pc:sldMasterMk cId="2548909875" sldId="2147483648"/>
              <pc:sldLayoutMk cId="1026279604" sldId="2147483652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4" creationId="{6B18859F-B8D3-4956-A2EE-4BB060514708}"/>
            </ac:spMkLst>
          </pc:spChg>
          <pc:spChg chg="add del">
            <ac:chgData name="Jasmine Young" userId="76ab0423-ab9b-41fe-9608-7b694900cd90" providerId="ADAL" clId="{022FB254-444D-49FD-8A38-866812C2D1BE}" dt="2021-10-05T04:47:20.984" v="70" actId="478"/>
            <ac:spMkLst>
              <pc:docMk/>
              <pc:sldMasterMk cId="2548909875" sldId="2147483648"/>
              <pc:sldLayoutMk cId="1026279604" sldId="2147483652"/>
              <ac:spMk id="5" creationId="{B81C0F30-252B-493E-8DD1-4DEFDD303FAE}"/>
            </ac:spMkLst>
          </pc:spChg>
          <pc:spChg chg="add del mod">
            <ac:chgData name="Jasmine Young" userId="76ab0423-ab9b-41fe-9608-7b694900cd90" providerId="ADAL" clId="{022FB254-444D-49FD-8A38-866812C2D1BE}" dt="2021-10-05T04:47:33.512" v="73" actId="478"/>
            <ac:spMkLst>
              <pc:docMk/>
              <pc:sldMasterMk cId="2548909875" sldId="2147483648"/>
              <pc:sldLayoutMk cId="1026279604" sldId="2147483652"/>
              <ac:spMk id="6" creationId="{45C2A895-1DB3-4C9A-929F-C2BEC494AC59}"/>
            </ac:spMkLst>
          </pc:spChg>
          <pc:spChg chg="add del">
            <ac:chgData name="Jasmine Young" userId="76ab0423-ab9b-41fe-9608-7b694900cd90" providerId="ADAL" clId="{022FB254-444D-49FD-8A38-866812C2D1BE}" dt="2021-10-05T04:47:26.719" v="72" actId="478"/>
            <ac:spMkLst>
              <pc:docMk/>
              <pc:sldMasterMk cId="2548909875" sldId="2147483648"/>
              <pc:sldLayoutMk cId="1026279604" sldId="2147483652"/>
              <ac:spMk id="7" creationId="{C41532CF-9BCD-4019-A372-E38CC5D82BF7}"/>
            </ac:spMkLst>
          </pc:spChg>
        </pc:sldLayoutChg>
        <pc:sldLayoutChg chg="del">
          <pc:chgData name="Jasmine Young" userId="76ab0423-ab9b-41fe-9608-7b694900cd90" providerId="ADAL" clId="{022FB254-444D-49FD-8A38-866812C2D1BE}" dt="2021-10-05T04:46:42.333" v="58" actId="2696"/>
          <pc:sldLayoutMkLst>
            <pc:docMk/>
            <pc:sldMasterMk cId="2548909875" sldId="2147483648"/>
            <pc:sldLayoutMk cId="3904182557" sldId="2147483653"/>
          </pc:sldLayoutMkLst>
        </pc:sldLayoutChg>
        <pc:sldLayoutChg chg="del">
          <pc:chgData name="Jasmine Young" userId="76ab0423-ab9b-41fe-9608-7b694900cd90" providerId="ADAL" clId="{022FB254-444D-49FD-8A38-866812C2D1BE}" dt="2021-10-05T04:46:36.713" v="56" actId="2696"/>
          <pc:sldLayoutMkLst>
            <pc:docMk/>
            <pc:sldMasterMk cId="2548909875" sldId="2147483648"/>
            <pc:sldLayoutMk cId="4085157756" sldId="2147483654"/>
          </pc:sldLayoutMkLst>
        </pc:sldLayoutChg>
        <pc:sldLayoutChg chg="del">
          <pc:chgData name="Jasmine Young" userId="76ab0423-ab9b-41fe-9608-7b694900cd90" providerId="ADAL" clId="{022FB254-444D-49FD-8A38-866812C2D1BE}" dt="2021-10-05T04:46:36.709" v="55" actId="2696"/>
          <pc:sldLayoutMkLst>
            <pc:docMk/>
            <pc:sldMasterMk cId="2548909875" sldId="2147483648"/>
            <pc:sldLayoutMk cId="1612581368" sldId="2147483655"/>
          </pc:sldLayoutMkLst>
        </pc:sldLayoutChg>
        <pc:sldLayoutChg chg="del">
          <pc:chgData name="Jasmine Young" userId="76ab0423-ab9b-41fe-9608-7b694900cd90" providerId="ADAL" clId="{022FB254-444D-49FD-8A38-866812C2D1BE}" dt="2021-10-05T04:46:36.706" v="54" actId="2696"/>
          <pc:sldLayoutMkLst>
            <pc:docMk/>
            <pc:sldMasterMk cId="2548909875" sldId="2147483648"/>
            <pc:sldLayoutMk cId="1639541404" sldId="2147483656"/>
          </pc:sldLayoutMkLst>
        </pc:sldLayoutChg>
        <pc:sldLayoutChg chg="del">
          <pc:chgData name="Jasmine Young" userId="76ab0423-ab9b-41fe-9608-7b694900cd90" providerId="ADAL" clId="{022FB254-444D-49FD-8A38-866812C2D1BE}" dt="2021-10-05T04:46:36.700" v="53" actId="2696"/>
          <pc:sldLayoutMkLst>
            <pc:docMk/>
            <pc:sldMasterMk cId="2548909875" sldId="2147483648"/>
            <pc:sldLayoutMk cId="1300815841" sldId="2147483657"/>
          </pc:sldLayoutMkLst>
        </pc:sldLayoutChg>
        <pc:sldLayoutChg chg="del">
          <pc:chgData name="Jasmine Young" userId="76ab0423-ab9b-41fe-9608-7b694900cd90" providerId="ADAL" clId="{022FB254-444D-49FD-8A38-866812C2D1BE}" dt="2021-10-05T04:46:36.695" v="52" actId="2696"/>
          <pc:sldLayoutMkLst>
            <pc:docMk/>
            <pc:sldMasterMk cId="2548909875" sldId="2147483648"/>
            <pc:sldLayoutMk cId="116079683" sldId="2147483658"/>
          </pc:sldLayoutMkLst>
        </pc:sldLayoutChg>
        <pc:sldLayoutChg chg="del">
          <pc:chgData name="Jasmine Young" userId="76ab0423-ab9b-41fe-9608-7b694900cd90" providerId="ADAL" clId="{022FB254-444D-49FD-8A38-866812C2D1BE}" dt="2021-10-05T04:46:36.688" v="51" actId="2696"/>
          <pc:sldLayoutMkLst>
            <pc:docMk/>
            <pc:sldMasterMk cId="2548909875" sldId="2147483648"/>
            <pc:sldLayoutMk cId="337097861" sldId="2147483659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7:42.414" v="468" actId="2696"/>
        <pc:sldMasterMkLst>
          <pc:docMk/>
          <pc:sldMasterMk cId="483914733" sldId="2147483653"/>
        </pc:sldMasterMkLst>
        <pc:picChg chg="add mod">
          <ac:chgData name="Jasmine Young" userId="76ab0423-ab9b-41fe-9608-7b694900cd90" providerId="ADAL" clId="{022FB254-444D-49FD-8A38-866812C2D1BE}" dt="2021-10-05T04:50:29.732" v="94" actId="962"/>
          <ac:picMkLst>
            <pc:docMk/>
            <pc:sldMasterMk cId="483914733" sldId="2147483653"/>
            <ac:picMk id="3" creationId="{25BC20A3-0C73-4F10-944A-27868DEEECD8}"/>
          </ac:picMkLst>
        </pc:picChg>
        <pc:picChg chg="del">
          <ac:chgData name="Jasmine Young" userId="76ab0423-ab9b-41fe-9608-7b694900cd90" providerId="ADAL" clId="{022FB254-444D-49FD-8A38-866812C2D1BE}" dt="2021-10-05T04:50:27.224" v="91" actId="478"/>
          <ac:picMkLst>
            <pc:docMk/>
            <pc:sldMasterMk cId="483914733" sldId="2147483653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7:42.408" v="465" actId="2696"/>
          <pc:sldLayoutMkLst>
            <pc:docMk/>
            <pc:sldMasterMk cId="483914733" sldId="2147483653"/>
            <pc:sldLayoutMk cId="649685200" sldId="2147483654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7:42.409" v="466" actId="2696"/>
          <pc:sldLayoutMkLst>
            <pc:docMk/>
            <pc:sldMasterMk cId="483914733" sldId="2147483653"/>
            <pc:sldLayoutMk cId="2594366207" sldId="2147483655"/>
          </pc:sldLayoutMkLst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2" creationId="{5300440B-7787-43C0-B24D-C70BD01B6891}"/>
            </ac:spMkLst>
          </pc:spChg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3:55.641" v="129" actId="478"/>
            <ac:spMkLst>
              <pc:docMk/>
              <pc:sldMasterMk cId="483914733" sldId="2147483653"/>
              <pc:sldLayoutMk cId="2594366207" sldId="2147483655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3:56.185" v="130" actId="478"/>
            <ac:spMkLst>
              <pc:docMk/>
              <pc:sldMasterMk cId="483914733" sldId="2147483653"/>
              <pc:sldLayoutMk cId="2594366207" sldId="2147483655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3:57.095" v="131" actId="478"/>
            <ac:spMkLst>
              <pc:docMk/>
              <pc:sldMasterMk cId="483914733" sldId="2147483653"/>
              <pc:sldLayoutMk cId="2594366207" sldId="2147483655"/>
              <ac:spMk id="6" creationId="{14C50A5E-049A-4EDD-A6A3-91B74A0CCFDC}"/>
            </ac:spMkLst>
          </pc:spChg>
          <pc:spChg chg="add del mod">
            <ac:chgData name="Jasmine Young" userId="76ab0423-ab9b-41fe-9608-7b694900cd90" providerId="ADAL" clId="{022FB254-444D-49FD-8A38-866812C2D1BE}" dt="2021-10-05T05:59:39.395" v="135" actId="478"/>
            <ac:spMkLst>
              <pc:docMk/>
              <pc:sldMasterMk cId="483914733" sldId="2147483653"/>
              <pc:sldLayoutMk cId="2594366207" sldId="2147483655"/>
              <ac:spMk id="7" creationId="{FF742F52-FAE2-412D-B7EF-B99A08F1E5DF}"/>
            </ac:spMkLst>
          </pc:spChg>
          <pc:spChg chg="add mod">
            <ac:chgData name="Jasmine Young" userId="76ab0423-ab9b-41fe-9608-7b694900cd90" providerId="ADAL" clId="{022FB254-444D-49FD-8A38-866812C2D1BE}" dt="2021-10-05T05:53:58.098" v="132"/>
            <ac:spMkLst>
              <pc:docMk/>
              <pc:sldMasterMk cId="483914733" sldId="2147483653"/>
              <pc:sldLayoutMk cId="2594366207" sldId="2147483655"/>
              <ac:spMk id="8" creationId="{F75A4019-CC28-41A4-ACEF-1E49D3B9D2A6}"/>
            </ac:spMkLst>
          </pc:spChg>
          <pc:spChg chg="add del mod">
            <ac:chgData name="Jasmine Young" userId="76ab0423-ab9b-41fe-9608-7b694900cd90" providerId="ADAL" clId="{022FB254-444D-49FD-8A38-866812C2D1BE}" dt="2021-10-05T05:59:38.567" v="134"/>
            <ac:spMkLst>
              <pc:docMk/>
              <pc:sldMasterMk cId="483914733" sldId="2147483653"/>
              <pc:sldLayoutMk cId="2594366207" sldId="2147483655"/>
              <ac:spMk id="9" creationId="{DDE40BFA-77AA-4834-BCB0-5C03CB02CD28}"/>
            </ac:spMkLst>
          </pc:spChg>
          <pc:spChg chg="add mod">
            <ac:chgData name="Jasmine Young" userId="76ab0423-ab9b-41fe-9608-7b694900cd90" providerId="ADAL" clId="{022FB254-444D-49FD-8A38-866812C2D1BE}" dt="2021-10-05T05:59:40.112" v="136"/>
            <ac:spMkLst>
              <pc:docMk/>
              <pc:sldMasterMk cId="483914733" sldId="2147483653"/>
              <pc:sldLayoutMk cId="2594366207" sldId="2147483655"/>
              <ac:spMk id="10" creationId="{BFCA442D-18FC-4044-B9B2-811852D4426C}"/>
            </ac:spMkLst>
          </pc:spChg>
        </pc:sldLayoutChg>
        <pc:sldLayoutChg chg="addSp delSp modSp add del mod replId">
          <pc:chgData name="Jasmine Young" userId="76ab0423-ab9b-41fe-9608-7b694900cd90" providerId="ADAL" clId="{022FB254-444D-49FD-8A38-866812C2D1BE}" dt="2021-10-06T01:17:42.411" v="467" actId="2696"/>
          <pc:sldLayoutMkLst>
            <pc:docMk/>
            <pc:sldMasterMk cId="483914733" sldId="2147483653"/>
            <pc:sldLayoutMk cId="3009601974" sldId="2147483656"/>
          </pc:sldLayoutMkLst>
          <pc:spChg chg="del">
            <ac:chgData name="Jasmine Young" userId="76ab0423-ab9b-41fe-9608-7b694900cd90" providerId="ADAL" clId="{022FB254-444D-49FD-8A38-866812C2D1BE}" dt="2021-10-05T05:52:22.639" v="119" actId="478"/>
            <ac:spMkLst>
              <pc:docMk/>
              <pc:sldMasterMk cId="483914733" sldId="2147483653"/>
              <pc:sldLayoutMk cId="3009601974" sldId="2147483656"/>
              <ac:spMk id="2" creationId="{22F53664-0B0F-4AF7-9728-1512FD8DEE7A}"/>
            </ac:spMkLst>
          </pc:spChg>
          <pc:spChg chg="del">
            <ac:chgData name="Jasmine Young" userId="76ab0423-ab9b-41fe-9608-7b694900cd90" providerId="ADAL" clId="{022FB254-444D-49FD-8A38-866812C2D1BE}" dt="2021-10-05T05:52:23.920" v="121" actId="478"/>
            <ac:spMkLst>
              <pc:docMk/>
              <pc:sldMasterMk cId="483914733" sldId="2147483653"/>
              <pc:sldLayoutMk cId="3009601974" sldId="2147483656"/>
              <ac:spMk id="3" creationId="{0342B4F2-15F2-4EE5-80E5-BD8005B504E3}"/>
            </ac:spMkLst>
          </pc:spChg>
          <pc:spChg chg="del">
            <ac:chgData name="Jasmine Young" userId="76ab0423-ab9b-41fe-9608-7b694900cd90" providerId="ADAL" clId="{022FB254-444D-49FD-8A38-866812C2D1BE}" dt="2021-10-05T05:52:23.296" v="120" actId="478"/>
            <ac:spMkLst>
              <pc:docMk/>
              <pc:sldMasterMk cId="483914733" sldId="2147483653"/>
              <pc:sldLayoutMk cId="3009601974" sldId="2147483656"/>
              <ac:spMk id="4" creationId="{6B18859F-B8D3-4956-A2EE-4BB060514708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5" creationId="{18869D6B-EE46-4371-A868-31B40E2F02D6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6" creationId="{BCD9D603-5CBD-4EEA-8CBD-9A0838127E11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7" creationId="{8FF6DC07-1B33-4C41-BD4B-9D3774061632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5:13.467" v="432" actId="14100"/>
        <pc:sldMasterMkLst>
          <pc:docMk/>
          <pc:sldMasterMk cId="4276860997" sldId="2147483657"/>
        </pc:sldMasterMkLst>
        <pc:picChg chg="add del mod">
          <ac:chgData name="Jasmine Young" userId="76ab0423-ab9b-41fe-9608-7b694900cd90" providerId="ADAL" clId="{022FB254-444D-49FD-8A38-866812C2D1BE}" dt="2021-10-06T01:07:26.234" v="373" actId="478"/>
          <ac:picMkLst>
            <pc:docMk/>
            <pc:sldMasterMk cId="4276860997" sldId="2147483657"/>
            <ac:picMk id="3" creationId="{DCE09AA6-C69E-404B-A09C-22C54785230F}"/>
          </ac:picMkLst>
        </pc:picChg>
        <pc:picChg chg="add mod">
          <ac:chgData name="Jasmine Young" userId="76ab0423-ab9b-41fe-9608-7b694900cd90" providerId="ADAL" clId="{022FB254-444D-49FD-8A38-866812C2D1BE}" dt="2021-10-06T01:07:26.952" v="374"/>
          <ac:picMkLst>
            <pc:docMk/>
            <pc:sldMasterMk cId="4276860997" sldId="2147483657"/>
            <ac:picMk id="4" creationId="{D8203A75-0770-45EE-AC3F-B2A20782006B}"/>
          </ac:picMkLst>
        </pc:picChg>
        <pc:picChg chg="del">
          <ac:chgData name="Jasmine Young" userId="76ab0423-ab9b-41fe-9608-7b694900cd90" providerId="ADAL" clId="{022FB254-444D-49FD-8A38-866812C2D1BE}" dt="2021-10-05T04:51:54.591" v="99" actId="478"/>
          <ac:picMkLst>
            <pc:docMk/>
            <pc:sldMasterMk cId="4276860997" sldId="2147483657"/>
            <ac:picMk id="7" creationId="{5C446C0A-7413-4447-9A8B-E9F622B7B43C}"/>
          </ac:picMkLst>
        </pc:picChg>
        <pc:sldLayoutChg chg="add mod replId">
          <pc:chgData name="Jasmine Young" userId="76ab0423-ab9b-41fe-9608-7b694900cd90" providerId="ADAL" clId="{022FB254-444D-49FD-8A38-866812C2D1BE}" dt="2021-10-06T01:07:40.685" v="375" actId="6014"/>
          <pc:sldLayoutMkLst>
            <pc:docMk/>
            <pc:sldMasterMk cId="4276860997" sldId="2147483657"/>
            <pc:sldLayoutMk cId="2917636596" sldId="2147483658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0:39.425" v="402" actId="478"/>
          <pc:sldLayoutMkLst>
            <pc:docMk/>
            <pc:sldMasterMk cId="4276860997" sldId="2147483657"/>
            <pc:sldLayoutMk cId="3595978076" sldId="2147483659"/>
          </pc:sldLayoutMkLst>
          <pc:spChg chg="add del">
            <ac:chgData name="Jasmine Young" userId="76ab0423-ab9b-41fe-9608-7b694900cd90" providerId="ADAL" clId="{022FB254-444D-49FD-8A38-866812C2D1BE}" dt="2021-10-06T01:10:23.674" v="384" actId="478"/>
            <ac:spMkLst>
              <pc:docMk/>
              <pc:sldMasterMk cId="4276860997" sldId="2147483657"/>
              <pc:sldLayoutMk cId="3595978076" sldId="2147483659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6T01:10:36.057" v="401" actId="1035"/>
            <ac:spMkLst>
              <pc:docMk/>
              <pc:sldMasterMk cId="4276860997" sldId="2147483657"/>
              <pc:sldLayoutMk cId="3595978076" sldId="2147483659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0:00.687" v="143" actId="478"/>
            <ac:spMkLst>
              <pc:docMk/>
              <pc:sldMasterMk cId="4276860997" sldId="2147483657"/>
              <pc:sldLayoutMk cId="3595978076" sldId="2147483659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0:06.504" v="144" actId="478"/>
            <ac:spMkLst>
              <pc:docMk/>
              <pc:sldMasterMk cId="4276860997" sldId="2147483657"/>
              <pc:sldLayoutMk cId="3595978076" sldId="2147483659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0:07.477" v="145" actId="478"/>
            <ac:spMkLst>
              <pc:docMk/>
              <pc:sldMasterMk cId="4276860997" sldId="2147483657"/>
              <pc:sldLayoutMk cId="3595978076" sldId="2147483659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6T01:10:24.031" v="385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spChg chg="add del mod">
            <ac:chgData name="Jasmine Young" userId="76ab0423-ab9b-41fe-9608-7b694900cd90" providerId="ADAL" clId="{022FB254-444D-49FD-8A38-866812C2D1BE}" dt="2021-10-06T01:10:39.425" v="402" actId="478"/>
            <ac:spMkLst>
              <pc:docMk/>
              <pc:sldMasterMk cId="4276860997" sldId="2147483657"/>
              <pc:sldLayoutMk cId="3595978076" sldId="2147483659"/>
              <ac:spMk id="7" creationId="{A1B87698-E743-4516-A984-17E32527A59B}"/>
            </ac:spMkLst>
          </pc:spChg>
          <pc:spChg chg="add del mod">
            <ac:chgData name="Jasmine Young" userId="76ab0423-ab9b-41fe-9608-7b694900cd90" providerId="ADAL" clId="{022FB254-444D-49FD-8A38-866812C2D1BE}" dt="2021-10-05T05:59:57.877" v="141"/>
            <ac:spMkLst>
              <pc:docMk/>
              <pc:sldMasterMk cId="4276860997" sldId="2147483657"/>
              <pc:sldLayoutMk cId="3595978076" sldId="2147483659"/>
              <ac:spMk id="7" creationId="{CFA78036-D89C-43F4-B245-9F0430834973}"/>
            </ac:spMkLst>
          </pc:spChg>
          <pc:picChg chg="add mod ord">
            <ac:chgData name="Jasmine Young" userId="76ab0423-ab9b-41fe-9608-7b694900cd90" providerId="ADAL" clId="{022FB254-444D-49FD-8A38-866812C2D1BE}" dt="2021-10-06T01:10:05.317" v="379" actId="167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modSp add mod replId">
          <pc:chgData name="Jasmine Young" userId="76ab0423-ab9b-41fe-9608-7b694900cd90" providerId="ADAL" clId="{022FB254-444D-49FD-8A38-866812C2D1BE}" dt="2021-10-06T01:10:10.316" v="383" actId="167"/>
          <pc:sldLayoutMkLst>
            <pc:docMk/>
            <pc:sldMasterMk cId="4276860997" sldId="2147483657"/>
            <pc:sldLayoutMk cId="978467814" sldId="2147483660"/>
          </pc:sldLayoutMkLst>
          <pc:picChg chg="add mod ord">
            <ac:chgData name="Jasmine Young" userId="76ab0423-ab9b-41fe-9608-7b694900cd90" providerId="ADAL" clId="{022FB254-444D-49FD-8A38-866812C2D1BE}" dt="2021-10-06T01:10:10.316" v="383" actId="167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5:13.467" v="432" actId="14100"/>
          <pc:sldLayoutMkLst>
            <pc:docMk/>
            <pc:sldMasterMk cId="4276860997" sldId="2147483657"/>
            <pc:sldLayoutMk cId="3266700743" sldId="2147483734"/>
          </pc:sldLayoutMkLst>
          <pc:spChg chg="mod">
            <ac:chgData name="Jasmine Young" userId="76ab0423-ab9b-41fe-9608-7b694900cd90" providerId="ADAL" clId="{022FB254-444D-49FD-8A38-866812C2D1BE}" dt="2021-10-06T01:15:13.467" v="432" actId="14100"/>
            <ac:spMkLst>
              <pc:docMk/>
              <pc:sldMasterMk cId="4276860997" sldId="2147483657"/>
              <pc:sldLayoutMk cId="3266700743" sldId="2147483734"/>
              <ac:spMk id="3" creationId="{870C4F8C-A674-4F48-A296-2DCBBE356E44}"/>
            </ac:spMkLst>
          </pc:spChg>
          <pc:spChg chg="del mod">
            <ac:chgData name="Jasmine Young" userId="76ab0423-ab9b-41fe-9608-7b694900cd90" providerId="ADAL" clId="{022FB254-444D-49FD-8A38-866812C2D1BE}" dt="2021-10-06T01:15:04.149" v="431" actId="478"/>
            <ac:spMkLst>
              <pc:docMk/>
              <pc:sldMasterMk cId="4276860997" sldId="2147483657"/>
              <pc:sldLayoutMk cId="3266700743" sldId="2147483734"/>
              <ac:spMk id="6" creationId="{C66C6EFE-A9CC-4F22-9E30-76B07B90F952}"/>
            </ac:spMkLst>
          </pc:spChg>
          <pc:spChg chg="add mod">
            <ac:chgData name="Jasmine Young" userId="76ab0423-ab9b-41fe-9608-7b694900cd90" providerId="ADAL" clId="{022FB254-444D-49FD-8A38-866812C2D1BE}" dt="2021-10-06T01:14:40.400" v="424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022FB254-444D-49FD-8A38-866812C2D1BE}" dt="2021-10-06T01:14:53.026" v="427" actId="478"/>
            <ac:spMkLst>
              <pc:docMk/>
              <pc:sldMasterMk cId="4276860997" sldId="2147483657"/>
              <pc:sldLayoutMk cId="3266700743" sldId="2147483734"/>
              <ac:spMk id="9" creationId="{0918F5C6-1EEB-4745-9647-42716970D385}"/>
            </ac:spMkLst>
          </pc:spChg>
          <pc:spChg chg="add del mod">
            <ac:chgData name="Jasmine Young" userId="76ab0423-ab9b-41fe-9608-7b694900cd90" providerId="ADAL" clId="{022FB254-444D-49FD-8A38-866812C2D1BE}" dt="2021-10-06T01:15:00.322" v="430" actId="478"/>
            <ac:spMkLst>
              <pc:docMk/>
              <pc:sldMasterMk cId="4276860997" sldId="2147483657"/>
              <pc:sldLayoutMk cId="3266700743" sldId="2147483734"/>
              <ac:spMk id="10" creationId="{1A21239B-D46B-4053-B6CB-DD5E363DF554}"/>
            </ac:spMkLst>
          </pc:spChg>
          <pc:picChg chg="del">
            <ac:chgData name="Jasmine Young" userId="76ab0423-ab9b-41fe-9608-7b694900cd90" providerId="ADAL" clId="{022FB254-444D-49FD-8A38-866812C2D1BE}" dt="2021-10-06T01:13:42.322" v="411" actId="478"/>
            <ac:picMkLst>
              <pc:docMk/>
              <pc:sldMasterMk cId="4276860997" sldId="2147483657"/>
              <pc:sldLayoutMk cId="3266700743" sldId="2147483734"/>
              <ac:picMk id="5" creationId="{FC8C3B05-60A0-4A4C-9D8B-37FEDA135179}"/>
            </ac:picMkLst>
          </pc:picChg>
          <pc:picChg chg="add del mod ord">
            <ac:chgData name="Jasmine Young" userId="76ab0423-ab9b-41fe-9608-7b694900cd90" providerId="ADAL" clId="{022FB254-444D-49FD-8A38-866812C2D1BE}" dt="2021-10-06T01:14:57.611" v="429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4:37.432" v="423" actId="1076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4" creationId="{6B18859F-B8D3-4956-A2EE-4BB060514708}"/>
            </ac:spMkLst>
          </pc:spChg>
          <pc:picChg chg="del">
            <ac:chgData name="Jasmine Young" userId="76ab0423-ab9b-41fe-9608-7b694900cd90" providerId="ADAL" clId="{022FB254-444D-49FD-8A38-866812C2D1BE}" dt="2021-10-06T01:13:40.530" v="410" actId="478"/>
            <ac:picMkLst>
              <pc:docMk/>
              <pc:sldMasterMk cId="4276860997" sldId="2147483657"/>
              <pc:sldLayoutMk cId="2796280582" sldId="2147483735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4:23.671" v="422" actId="167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new del mod addSldLayout delSldLayout">
        <pc:chgData name="Jasmine Young" userId="76ab0423-ab9b-41fe-9608-7b694900cd90" providerId="ADAL" clId="{022FB254-444D-49FD-8A38-866812C2D1BE}" dt="2021-10-05T04:50:02.622" v="88" actId="2696"/>
        <pc:sldMasterMkLst>
          <pc:docMk/>
          <pc:sldMasterMk cId="2889053165" sldId="2147483660"/>
        </pc:sldMasterMkLst>
        <pc:sldLayoutChg chg="new del replId">
          <pc:chgData name="Jasmine Young" userId="76ab0423-ab9b-41fe-9608-7b694900cd90" providerId="ADAL" clId="{022FB254-444D-49FD-8A38-866812C2D1BE}" dt="2021-10-05T04:50:02.614" v="77" actId="2696"/>
          <pc:sldLayoutMkLst>
            <pc:docMk/>
            <pc:sldMasterMk cId="2889053165" sldId="2147483660"/>
            <pc:sldLayoutMk cId="1268366096" sldId="2147483661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4" v="78" actId="2696"/>
          <pc:sldLayoutMkLst>
            <pc:docMk/>
            <pc:sldMasterMk cId="2889053165" sldId="2147483660"/>
            <pc:sldLayoutMk cId="3650379114" sldId="2147483662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5" v="79" actId="2696"/>
          <pc:sldLayoutMkLst>
            <pc:docMk/>
            <pc:sldMasterMk cId="2889053165" sldId="2147483660"/>
            <pc:sldLayoutMk cId="383325578" sldId="2147483663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0" actId="2696"/>
          <pc:sldLayoutMkLst>
            <pc:docMk/>
            <pc:sldMasterMk cId="2889053165" sldId="2147483660"/>
            <pc:sldLayoutMk cId="2713361963" sldId="2147483664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1" actId="2696"/>
          <pc:sldLayoutMkLst>
            <pc:docMk/>
            <pc:sldMasterMk cId="2889053165" sldId="2147483660"/>
            <pc:sldLayoutMk cId="2832910202" sldId="2147483665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7" v="82" actId="2696"/>
          <pc:sldLayoutMkLst>
            <pc:docMk/>
            <pc:sldMasterMk cId="2889053165" sldId="2147483660"/>
            <pc:sldLayoutMk cId="303889358" sldId="2147483666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8" v="83" actId="2696"/>
          <pc:sldLayoutMkLst>
            <pc:docMk/>
            <pc:sldMasterMk cId="2889053165" sldId="2147483660"/>
            <pc:sldLayoutMk cId="4149545254" sldId="2147483667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9" v="84" actId="2696"/>
          <pc:sldLayoutMkLst>
            <pc:docMk/>
            <pc:sldMasterMk cId="2889053165" sldId="2147483660"/>
            <pc:sldLayoutMk cId="11162083" sldId="2147483668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5" actId="2696"/>
          <pc:sldLayoutMkLst>
            <pc:docMk/>
            <pc:sldMasterMk cId="2889053165" sldId="2147483660"/>
            <pc:sldLayoutMk cId="313267487" sldId="2147483669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6" actId="2696"/>
          <pc:sldLayoutMkLst>
            <pc:docMk/>
            <pc:sldMasterMk cId="2889053165" sldId="2147483660"/>
            <pc:sldLayoutMk cId="70265229" sldId="2147483670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1" v="87" actId="2696"/>
          <pc:sldLayoutMkLst>
            <pc:docMk/>
            <pc:sldMasterMk cId="2889053165" sldId="2147483660"/>
            <pc:sldLayoutMk cId="885290449" sldId="2147483671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4:14.829" v="418" actId="2696"/>
        <pc:sldMasterMkLst>
          <pc:docMk/>
          <pc:sldMasterMk cId="24921829" sldId="2147483661"/>
        </pc:sldMasterMkLst>
        <pc:picChg chg="del">
          <ac:chgData name="Jasmine Young" userId="76ab0423-ab9b-41fe-9608-7b694900cd90" providerId="ADAL" clId="{022FB254-444D-49FD-8A38-866812C2D1BE}" dt="2021-10-05T05:51:25.465" v="110" actId="478"/>
          <ac:picMkLst>
            <pc:docMk/>
            <pc:sldMasterMk cId="24921829" sldId="2147483661"/>
            <ac:picMk id="3" creationId="{DCE09AA6-C69E-404B-A09C-22C54785230F}"/>
          </ac:picMkLst>
        </pc:picChg>
        <pc:picChg chg="add del mod">
          <ac:chgData name="Jasmine Young" userId="76ab0423-ab9b-41fe-9608-7b694900cd90" providerId="ADAL" clId="{022FB254-444D-49FD-8A38-866812C2D1BE}" dt="2021-10-06T01:14:12.082" v="414" actId="478"/>
          <ac:picMkLst>
            <pc:docMk/>
            <pc:sldMasterMk cId="24921829" sldId="2147483661"/>
            <ac:picMk id="4" creationId="{1A84CF0B-92E3-4A7D-9997-C0D4F224F182}"/>
          </ac:picMkLst>
        </pc:picChg>
        <pc:sldLayoutChg chg="add del mod replId">
          <pc:chgData name="Jasmine Young" userId="76ab0423-ab9b-41fe-9608-7b694900cd90" providerId="ADAL" clId="{022FB254-444D-49FD-8A38-866812C2D1BE}" dt="2021-10-06T01:14:14.824" v="415" actId="2696"/>
          <pc:sldLayoutMkLst>
            <pc:docMk/>
            <pc:sldMasterMk cId="24921829" sldId="2147483661"/>
            <pc:sldLayoutMk cId="731008092" sldId="2147483662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4:14.826" v="416" actId="2696"/>
          <pc:sldLayoutMkLst>
            <pc:docMk/>
            <pc:sldMasterMk cId="24921829" sldId="2147483661"/>
            <pc:sldLayoutMk cId="2656395295" sldId="2147483663"/>
          </pc:sldLayoutMkLst>
          <pc:spChg chg="del mod">
            <ac:chgData name="Jasmine Young" userId="76ab0423-ab9b-41fe-9608-7b694900cd90" providerId="ADAL" clId="{022FB254-444D-49FD-8A38-866812C2D1BE}" dt="2021-10-05T05:59:49.566" v="137" actId="478"/>
            <ac:spMkLst>
              <pc:docMk/>
              <pc:sldMasterMk cId="24921829" sldId="2147483661"/>
              <pc:sldLayoutMk cId="2656395295" sldId="2147483663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5:52:44.627" v="127" actId="14100"/>
            <ac:spMkLst>
              <pc:docMk/>
              <pc:sldMasterMk cId="24921829" sldId="2147483661"/>
              <pc:sldLayoutMk cId="2656395295" sldId="2147483663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2:34.799" v="123" actId="478"/>
            <ac:spMkLst>
              <pc:docMk/>
              <pc:sldMasterMk cId="24921829" sldId="2147483661"/>
              <pc:sldLayoutMk cId="2656395295" sldId="2147483663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2:35.504" v="124" actId="478"/>
            <ac:spMkLst>
              <pc:docMk/>
              <pc:sldMasterMk cId="24921829" sldId="2147483661"/>
              <pc:sldLayoutMk cId="2656395295" sldId="2147483663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2:36.704" v="125" actId="478"/>
            <ac:spMkLst>
              <pc:docMk/>
              <pc:sldMasterMk cId="24921829" sldId="2147483661"/>
              <pc:sldLayoutMk cId="2656395295" sldId="2147483663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5T05:59:50.165" v="138"/>
            <ac:spMkLst>
              <pc:docMk/>
              <pc:sldMasterMk cId="24921829" sldId="2147483661"/>
              <pc:sldLayoutMk cId="2656395295" sldId="2147483663"/>
              <ac:spMk id="7" creationId="{C00B5927-2C67-4775-894D-F8085C408AA5}"/>
            </ac:spMkLst>
          </pc:spChg>
        </pc:sldLayoutChg>
        <pc:sldLayoutChg chg="modSp add del mod replId">
          <pc:chgData name="Jasmine Young" userId="76ab0423-ab9b-41fe-9608-7b694900cd90" providerId="ADAL" clId="{022FB254-444D-49FD-8A38-866812C2D1BE}" dt="2021-10-06T01:14:14.827" v="417" actId="2696"/>
          <pc:sldLayoutMkLst>
            <pc:docMk/>
            <pc:sldMasterMk cId="24921829" sldId="2147483661"/>
            <pc:sldLayoutMk cId="126417173" sldId="2147483664"/>
          </pc:sldLayoutMkLst>
          <pc:spChg chg="mod">
            <ac:chgData name="Jasmine Young" userId="76ab0423-ab9b-41fe-9608-7b694900cd90" providerId="ADAL" clId="{022FB254-444D-49FD-8A38-866812C2D1BE}" dt="2021-10-05T05:51:54.183" v="116" actId="1076"/>
            <ac:spMkLst>
              <pc:docMk/>
              <pc:sldMasterMk cId="24921829" sldId="2147483661"/>
              <pc:sldLayoutMk cId="126417173" sldId="2147483664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4" creationId="{6B18859F-B8D3-4956-A2EE-4BB06051470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8.864" v="491" actId="2696"/>
        <pc:sldMasterMkLst>
          <pc:docMk/>
          <pc:sldMasterMk cId="3586066029" sldId="2147483665"/>
        </pc:sldMasterMkLst>
        <pc:picChg chg="del">
          <ac:chgData name="Jasmine Young" userId="76ab0423-ab9b-41fe-9608-7b694900cd90" providerId="ADAL" clId="{022FB254-444D-49FD-8A38-866812C2D1BE}" dt="2021-10-05T06:02:33.719" v="147" actId="478"/>
          <ac:picMkLst>
            <pc:docMk/>
            <pc:sldMasterMk cId="3586066029" sldId="2147483665"/>
            <ac:picMk id="3" creationId="{25BC20A3-0C73-4F10-944A-27868DEEECD8}"/>
          </ac:picMkLst>
        </pc:picChg>
        <pc:picChg chg="add del mod">
          <ac:chgData name="Jasmine Young" userId="76ab0423-ab9b-41fe-9608-7b694900cd90" providerId="ADAL" clId="{022FB254-444D-49FD-8A38-866812C2D1BE}" dt="2021-10-06T01:18:24.194" v="483"/>
          <ac:picMkLst>
            <pc:docMk/>
            <pc:sldMasterMk cId="3586066029" sldId="2147483665"/>
            <ac:picMk id="3" creationId="{58BB550E-5BA8-46D3-BF83-96F3916C15C8}"/>
          </ac:picMkLst>
        </pc:picChg>
        <pc:picChg chg="add mod">
          <ac:chgData name="Jasmine Young" userId="76ab0423-ab9b-41fe-9608-7b694900cd90" providerId="ADAL" clId="{022FB254-444D-49FD-8A38-866812C2D1BE}" dt="2021-10-05T06:02:37.136" v="150" actId="962"/>
          <ac:picMkLst>
            <pc:docMk/>
            <pc:sldMasterMk cId="3586066029" sldId="2147483665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18:28.857" v="488" actId="2696"/>
          <pc:sldLayoutMkLst>
            <pc:docMk/>
            <pc:sldMasterMk cId="3586066029" sldId="2147483665"/>
            <pc:sldLayoutMk cId="1906677907" sldId="214748366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58" v="489" actId="2696"/>
          <pc:sldLayoutMkLst>
            <pc:docMk/>
            <pc:sldMasterMk cId="3586066029" sldId="2147483665"/>
            <pc:sldLayoutMk cId="3259415292" sldId="214748366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61" v="490" actId="2696"/>
          <pc:sldLayoutMkLst>
            <pc:docMk/>
            <pc:sldMasterMk cId="3586066029" sldId="2147483665"/>
            <pc:sldLayoutMk cId="1741692823" sldId="2147483668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6.724" v="487" actId="2696"/>
        <pc:sldMasterMkLst>
          <pc:docMk/>
          <pc:sldMasterMk cId="525478945" sldId="2147483669"/>
        </pc:sldMasterMkLst>
        <pc:picChg chg="add mod">
          <ac:chgData name="Jasmine Young" userId="76ab0423-ab9b-41fe-9608-7b694900cd90" providerId="ADAL" clId="{022FB254-444D-49FD-8A38-866812C2D1BE}" dt="2021-10-05T06:04:45.125" v="159" actId="962"/>
          <ac:picMkLst>
            <pc:docMk/>
            <pc:sldMasterMk cId="525478945" sldId="2147483669"/>
            <ac:picMk id="3" creationId="{75B27652-0806-4D01-AA79-2FF8B800854B}"/>
          </ac:picMkLst>
        </pc:picChg>
        <pc:picChg chg="del">
          <ac:chgData name="Jasmine Young" userId="76ab0423-ab9b-41fe-9608-7b694900cd90" providerId="ADAL" clId="{022FB254-444D-49FD-8A38-866812C2D1BE}" dt="2021-10-05T06:04:41.135" v="156" actId="478"/>
          <ac:picMkLst>
            <pc:docMk/>
            <pc:sldMasterMk cId="525478945" sldId="2147483669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8:26.719" v="484" actId="2696"/>
          <pc:sldLayoutMkLst>
            <pc:docMk/>
            <pc:sldMasterMk cId="525478945" sldId="2147483669"/>
            <pc:sldLayoutMk cId="1415977784" sldId="2147483670"/>
          </pc:sldLayoutMkLst>
        </pc:sldLayoutChg>
        <pc:sldLayoutChg chg="delSp add del mod replId">
          <pc:chgData name="Jasmine Young" userId="76ab0423-ab9b-41fe-9608-7b694900cd90" providerId="ADAL" clId="{022FB254-444D-49FD-8A38-866812C2D1BE}" dt="2021-10-06T01:18:26.721" v="485" actId="2696"/>
          <pc:sldLayoutMkLst>
            <pc:docMk/>
            <pc:sldMasterMk cId="525478945" sldId="2147483669"/>
            <pc:sldLayoutMk cId="3002234310" sldId="2147483671"/>
          </pc:sldLayoutMkLst>
          <pc:spChg chg="del">
            <ac:chgData name="Jasmine Young" userId="76ab0423-ab9b-41fe-9608-7b694900cd90" providerId="ADAL" clId="{022FB254-444D-49FD-8A38-866812C2D1BE}" dt="2021-10-05T06:05:49.671" v="163" actId="478"/>
            <ac:spMkLst>
              <pc:docMk/>
              <pc:sldMasterMk cId="525478945" sldId="2147483669"/>
              <pc:sldLayoutMk cId="3002234310" sldId="2147483671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11.293" v="164" actId="478"/>
            <ac:spMkLst>
              <pc:docMk/>
              <pc:sldMasterMk cId="525478945" sldId="2147483669"/>
              <pc:sldLayoutMk cId="3002234310" sldId="2147483671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12.555" v="165" actId="478"/>
            <ac:spMkLst>
              <pc:docMk/>
              <pc:sldMasterMk cId="525478945" sldId="2147483669"/>
              <pc:sldLayoutMk cId="3002234310" sldId="2147483671"/>
              <ac:spMk id="6" creationId="{14C50A5E-049A-4EDD-A6A3-91B74A0CCFDC}"/>
            </ac:spMkLst>
          </pc:spChg>
        </pc:sldLayoutChg>
        <pc:sldLayoutChg chg="add del mod replId">
          <pc:chgData name="Jasmine Young" userId="76ab0423-ab9b-41fe-9608-7b694900cd90" providerId="ADAL" clId="{022FB254-444D-49FD-8A38-866812C2D1BE}" dt="2021-10-06T01:18:26.723" v="486" actId="2696"/>
          <pc:sldLayoutMkLst>
            <pc:docMk/>
            <pc:sldMasterMk cId="525478945" sldId="2147483669"/>
            <pc:sldLayoutMk cId="42429295" sldId="2147483672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45.012" v="512" actId="2696"/>
        <pc:sldMasterMkLst>
          <pc:docMk/>
          <pc:sldMasterMk cId="4022872977" sldId="2147483673"/>
        </pc:sldMasterMkLst>
        <pc:picChg chg="del">
          <ac:chgData name="Jasmine Young" userId="76ab0423-ab9b-41fe-9608-7b694900cd90" providerId="ADAL" clId="{022FB254-444D-49FD-8A38-866812C2D1BE}" dt="2021-10-05T06:10:55.926" v="171" actId="478"/>
          <ac:picMkLst>
            <pc:docMk/>
            <pc:sldMasterMk cId="4022872977" sldId="2147483673"/>
            <ac:picMk id="3" creationId="{75B27652-0806-4D01-AA79-2FF8B800854B}"/>
          </ac:picMkLst>
        </pc:picChg>
        <pc:picChg chg="add mod">
          <ac:chgData name="Jasmine Young" userId="76ab0423-ab9b-41fe-9608-7b694900cd90" providerId="ADAL" clId="{022FB254-444D-49FD-8A38-866812C2D1BE}" dt="2021-10-05T06:10:58.530" v="174" actId="962"/>
          <ac:picMkLst>
            <pc:docMk/>
            <pc:sldMasterMk cId="4022872977" sldId="2147483673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0:45.007" v="509" actId="2696"/>
          <pc:sldLayoutMkLst>
            <pc:docMk/>
            <pc:sldMasterMk cId="4022872977" sldId="2147483673"/>
            <pc:sldLayoutMk cId="4075736814" sldId="214748367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09" v="510" actId="2696"/>
          <pc:sldLayoutMkLst>
            <pc:docMk/>
            <pc:sldMasterMk cId="4022872977" sldId="2147483673"/>
            <pc:sldLayoutMk cId="1504239780" sldId="214748367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10" v="511" actId="2696"/>
          <pc:sldLayoutMkLst>
            <pc:docMk/>
            <pc:sldMasterMk cId="4022872977" sldId="2147483673"/>
            <pc:sldLayoutMk cId="2215101225" sldId="2147483676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0:55.406" v="520" actId="2696"/>
        <pc:sldMasterMkLst>
          <pc:docMk/>
          <pc:sldMasterMk cId="1062433533" sldId="2147483677"/>
        </pc:sldMasterMkLst>
        <pc:picChg chg="add mod">
          <ac:chgData name="Jasmine Young" userId="76ab0423-ab9b-41fe-9608-7b694900cd90" providerId="ADAL" clId="{022FB254-444D-49FD-8A38-866812C2D1BE}" dt="2021-10-05T06:12:01.330" v="178" actId="962"/>
          <ac:picMkLst>
            <pc:docMk/>
            <pc:sldMasterMk cId="1062433533" sldId="2147483677"/>
            <ac:picMk id="3" creationId="{162B784D-AA57-477E-9F39-7F68A556130D}"/>
          </ac:picMkLst>
        </pc:picChg>
        <pc:picChg chg="del">
          <ac:chgData name="Jasmine Young" userId="76ab0423-ab9b-41fe-9608-7b694900cd90" providerId="ADAL" clId="{022FB254-444D-49FD-8A38-866812C2D1BE}" dt="2021-10-05T06:11:56.790" v="175" actId="478"/>
          <ac:picMkLst>
            <pc:docMk/>
            <pc:sldMasterMk cId="1062433533" sldId="2147483677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20:55.401" v="517" actId="2696"/>
          <pc:sldLayoutMkLst>
            <pc:docMk/>
            <pc:sldMasterMk cId="1062433533" sldId="2147483677"/>
            <pc:sldLayoutMk cId="1403833334" sldId="214748367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3" v="518" actId="2696"/>
          <pc:sldLayoutMkLst>
            <pc:docMk/>
            <pc:sldMasterMk cId="1062433533" sldId="2147483677"/>
            <pc:sldLayoutMk cId="2661171786" sldId="2147483679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4" v="519" actId="2696"/>
          <pc:sldLayoutMkLst>
            <pc:docMk/>
            <pc:sldMasterMk cId="1062433533" sldId="2147483677"/>
            <pc:sldLayoutMk cId="2323988194" sldId="2147483680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34.510" v="537" actId="2696"/>
        <pc:sldMasterMkLst>
          <pc:docMk/>
          <pc:sldMasterMk cId="1048709803" sldId="2147483681"/>
        </pc:sldMasterMkLst>
        <pc:picChg chg="add mod">
          <ac:chgData name="Jasmine Young" userId="76ab0423-ab9b-41fe-9608-7b694900cd90" providerId="ADAL" clId="{022FB254-444D-49FD-8A38-866812C2D1BE}" dt="2021-10-05T06:14:44.314" v="195" actId="962"/>
          <ac:picMkLst>
            <pc:docMk/>
            <pc:sldMasterMk cId="1048709803" sldId="2147483681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14:42.359" v="192" actId="478"/>
          <ac:picMkLst>
            <pc:docMk/>
            <pc:sldMasterMk cId="1048709803" sldId="2147483681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1:34.505" v="534" actId="2696"/>
          <pc:sldLayoutMkLst>
            <pc:docMk/>
            <pc:sldMasterMk cId="1048709803" sldId="2147483681"/>
            <pc:sldLayoutMk cId="1604386702" sldId="214748368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7" v="535" actId="2696"/>
          <pc:sldLayoutMkLst>
            <pc:docMk/>
            <pc:sldMasterMk cId="1048709803" sldId="2147483681"/>
            <pc:sldLayoutMk cId="1041747644" sldId="2147483683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8" v="536" actId="2696"/>
          <pc:sldLayoutMkLst>
            <pc:docMk/>
            <pc:sldMasterMk cId="1048709803" sldId="2147483681"/>
            <pc:sldLayoutMk cId="2331376391" sldId="2147483684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1:47.202" v="545" actId="2696"/>
        <pc:sldMasterMkLst>
          <pc:docMk/>
          <pc:sldMasterMk cId="2667754049" sldId="2147483685"/>
        </pc:sldMasterMkLst>
        <pc:picChg chg="del">
          <ac:chgData name="Jasmine Young" userId="76ab0423-ab9b-41fe-9608-7b694900cd90" providerId="ADAL" clId="{022FB254-444D-49FD-8A38-866812C2D1BE}" dt="2021-10-05T06:14:15.639" v="188" actId="478"/>
          <ac:picMkLst>
            <pc:docMk/>
            <pc:sldMasterMk cId="2667754049" sldId="2147483685"/>
            <ac:picMk id="3" creationId="{162B784D-AA57-477E-9F39-7F68A556130D}"/>
          </ac:picMkLst>
        </pc:picChg>
        <pc:picChg chg="add mod">
          <ac:chgData name="Jasmine Young" userId="76ab0423-ab9b-41fe-9608-7b694900cd90" providerId="ADAL" clId="{022FB254-444D-49FD-8A38-866812C2D1BE}" dt="2021-10-05T06:14:18.187" v="191" actId="962"/>
          <ac:picMkLst>
            <pc:docMk/>
            <pc:sldMasterMk cId="2667754049" sldId="2147483685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1:47.197" v="542" actId="2696"/>
          <pc:sldLayoutMkLst>
            <pc:docMk/>
            <pc:sldMasterMk cId="2667754049" sldId="2147483685"/>
            <pc:sldLayoutMk cId="1168713477" sldId="214748368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199" v="543" actId="2696"/>
          <pc:sldLayoutMkLst>
            <pc:docMk/>
            <pc:sldMasterMk cId="2667754049" sldId="2147483685"/>
            <pc:sldLayoutMk cId="623236247" sldId="214748368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200" v="544" actId="2696"/>
          <pc:sldLayoutMkLst>
            <pc:docMk/>
            <pc:sldMasterMk cId="2667754049" sldId="2147483685"/>
            <pc:sldLayoutMk cId="1200613206" sldId="2147483688"/>
          </pc:sldLayoutMkLst>
        </pc:sldLayoutChg>
      </pc:sldMasterChg>
      <pc:sldMasterChg chg="addSp modSp add del mod addSldLayout delSldLayout modSldLayout">
        <pc:chgData name="Jasmine Young" userId="76ab0423-ab9b-41fe-9608-7b694900cd90" providerId="ADAL" clId="{022FB254-444D-49FD-8A38-866812C2D1BE}" dt="2021-10-06T01:24:32.386" v="568" actId="2696"/>
        <pc:sldMasterMkLst>
          <pc:docMk/>
          <pc:sldMasterMk cId="3875443677" sldId="2147483689"/>
        </pc:sldMasterMkLst>
        <pc:picChg chg="add mod">
          <ac:chgData name="Jasmine Young" userId="76ab0423-ab9b-41fe-9608-7b694900cd90" providerId="ADAL" clId="{022FB254-444D-49FD-8A38-866812C2D1BE}" dt="2021-10-05T06:18:35.326" v="208" actId="962"/>
          <ac:picMkLst>
            <pc:docMk/>
            <pc:sldMasterMk cId="3875443677" sldId="2147483689"/>
            <ac:picMk id="4" creationId="{6498A835-BC49-409A-84B7-53CB0AC3C45F}"/>
          </ac:picMkLst>
        </pc:picChg>
        <pc:sldLayoutChg chg="add del mod replId">
          <pc:chgData name="Jasmine Young" userId="76ab0423-ab9b-41fe-9608-7b694900cd90" providerId="ADAL" clId="{022FB254-444D-49FD-8A38-866812C2D1BE}" dt="2021-10-06T01:24:32.381" v="565" actId="2696"/>
          <pc:sldLayoutMkLst>
            <pc:docMk/>
            <pc:sldMasterMk cId="3875443677" sldId="2147483689"/>
            <pc:sldLayoutMk cId="3244240749" sldId="214748369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2" v="566" actId="2696"/>
          <pc:sldLayoutMkLst>
            <pc:docMk/>
            <pc:sldMasterMk cId="3875443677" sldId="2147483689"/>
            <pc:sldLayoutMk cId="3630144803" sldId="214748369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4" v="567" actId="2696"/>
          <pc:sldLayoutMkLst>
            <pc:docMk/>
            <pc:sldMasterMk cId="3875443677" sldId="2147483689"/>
            <pc:sldLayoutMk cId="858428855" sldId="2147483692"/>
          </pc:sldLayoutMkLst>
        </pc:sldLayoutChg>
      </pc:sldMasterChg>
      <pc:sldMasterChg chg="addSp modSp add del mod replId addSldLayout delSldLayout modSldLayout">
        <pc:chgData name="Jasmine Young" userId="76ab0423-ab9b-41fe-9608-7b694900cd90" providerId="ADAL" clId="{022FB254-444D-49FD-8A38-866812C2D1BE}" dt="2021-10-06T01:24:35.917" v="572" actId="2696"/>
        <pc:sldMasterMkLst>
          <pc:docMk/>
          <pc:sldMasterMk cId="1472953968" sldId="2147483693"/>
        </pc:sldMasterMkLst>
        <pc:picChg chg="add mod">
          <ac:chgData name="Jasmine Young" userId="76ab0423-ab9b-41fe-9608-7b694900cd90" providerId="ADAL" clId="{022FB254-444D-49FD-8A38-866812C2D1BE}" dt="2021-10-05T06:19:07.171" v="211" actId="962"/>
          <ac:picMkLst>
            <pc:docMk/>
            <pc:sldMasterMk cId="1472953968" sldId="2147483693"/>
            <ac:picMk id="3" creationId="{5D725CE4-2437-48C1-8FD2-DB48767AC6AE}"/>
          </ac:picMkLst>
        </pc:picChg>
        <pc:sldLayoutChg chg="add del mod replId">
          <pc:chgData name="Jasmine Young" userId="76ab0423-ab9b-41fe-9608-7b694900cd90" providerId="ADAL" clId="{022FB254-444D-49FD-8A38-866812C2D1BE}" dt="2021-10-06T01:24:35.912" v="569" actId="2696"/>
          <pc:sldLayoutMkLst>
            <pc:docMk/>
            <pc:sldMasterMk cId="1472953968" sldId="2147483693"/>
            <pc:sldLayoutMk cId="3796113359" sldId="214748369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4" v="570" actId="2696"/>
          <pc:sldLayoutMkLst>
            <pc:docMk/>
            <pc:sldMasterMk cId="1472953968" sldId="2147483693"/>
            <pc:sldLayoutMk cId="1443593546" sldId="214748369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5" v="571" actId="2696"/>
          <pc:sldLayoutMkLst>
            <pc:docMk/>
            <pc:sldMasterMk cId="1472953968" sldId="2147483693"/>
            <pc:sldLayoutMk cId="2553789244" sldId="2147483696"/>
          </pc:sldLayoutMkLst>
        </pc:sldLayoutChg>
      </pc:sldMasterChg>
      <pc:sldMasterChg chg="addSp delSp modSp new mod addSldLayout delSldLayout modSldLayout">
        <pc:chgData name="Jasmine Young" userId="76ab0423-ab9b-41fe-9608-7b694900cd90" providerId="ADAL" clId="{022FB254-444D-49FD-8A38-866812C2D1BE}" dt="2021-10-05T22:49:03.692" v="361" actId="6014"/>
        <pc:sldMasterMkLst>
          <pc:docMk/>
          <pc:sldMasterMk cId="698415505" sldId="2147483697"/>
        </pc:sldMasterMkLst>
        <pc:spChg chg="del">
          <ac:chgData name="Jasmine Young" userId="76ab0423-ab9b-41fe-9608-7b694900cd90" providerId="ADAL" clId="{022FB254-444D-49FD-8A38-866812C2D1BE}" dt="2021-10-05T06:20:44.483" v="233" actId="478"/>
          <ac:spMkLst>
            <pc:docMk/>
            <pc:sldMasterMk cId="698415505" sldId="2147483697"/>
            <ac:spMk id="2" creationId="{B70ADA85-9C86-4AC7-8B93-96948C605FBC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3" creationId="{68A5BD60-2CDA-49B5-872C-9AD50531C4E6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4" creationId="{A984468F-954B-4854-94E7-40DE0C9D8B14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5" creationId="{6057A3B8-0BA0-491B-BAE9-33B3886166B2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6" creationId="{669D0A23-7E34-44BC-B17D-EC1C2DEC7938}"/>
          </ac:spMkLst>
        </pc:spChg>
        <pc:picChg chg="add mod">
          <ac:chgData name="Jasmine Young" userId="76ab0423-ab9b-41fe-9608-7b694900cd90" providerId="ADAL" clId="{022FB254-444D-49FD-8A38-866812C2D1BE}" dt="2021-10-05T06:20:51.362" v="236" actId="962"/>
          <ac:picMkLst>
            <pc:docMk/>
            <pc:sldMasterMk cId="698415505" sldId="2147483697"/>
            <ac:picMk id="8" creationId="{0AF92611-EC26-4EC2-B58A-4597C7813F8A}"/>
          </ac:picMkLst>
        </pc:picChg>
        <pc:sldLayoutChg chg="new del replId">
          <pc:chgData name="Jasmine Young" userId="76ab0423-ab9b-41fe-9608-7b694900cd90" providerId="ADAL" clId="{022FB254-444D-49FD-8A38-866812C2D1BE}" dt="2021-10-05T06:20:38.400" v="221" actId="2696"/>
          <pc:sldLayoutMkLst>
            <pc:docMk/>
            <pc:sldMasterMk cId="698415505" sldId="2147483697"/>
            <pc:sldLayoutMk cId="2180251872" sldId="2147483698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06" v="222" actId="2696"/>
          <pc:sldLayoutMkLst>
            <pc:docMk/>
            <pc:sldMasterMk cId="698415505" sldId="2147483697"/>
            <pc:sldLayoutMk cId="1353427946" sldId="2147483699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3" actId="2696"/>
          <pc:sldLayoutMkLst>
            <pc:docMk/>
            <pc:sldMasterMk cId="698415505" sldId="2147483697"/>
            <pc:sldLayoutMk cId="3465225146" sldId="2147483700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4" actId="2696"/>
          <pc:sldLayoutMkLst>
            <pc:docMk/>
            <pc:sldMasterMk cId="698415505" sldId="2147483697"/>
            <pc:sldLayoutMk cId="3606031559" sldId="2147483701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5" actId="2696"/>
          <pc:sldLayoutMkLst>
            <pc:docMk/>
            <pc:sldMasterMk cId="698415505" sldId="2147483697"/>
            <pc:sldLayoutMk cId="749621937" sldId="2147483702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6" actId="2696"/>
          <pc:sldLayoutMkLst>
            <pc:docMk/>
            <pc:sldMasterMk cId="698415505" sldId="2147483697"/>
            <pc:sldLayoutMk cId="618788275" sldId="2147483703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7" actId="2696"/>
          <pc:sldLayoutMkLst>
            <pc:docMk/>
            <pc:sldMasterMk cId="698415505" sldId="2147483697"/>
            <pc:sldLayoutMk cId="1652989526" sldId="2147483704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8" actId="2696"/>
          <pc:sldLayoutMkLst>
            <pc:docMk/>
            <pc:sldMasterMk cId="698415505" sldId="2147483697"/>
            <pc:sldLayoutMk cId="197624645" sldId="2147483705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9" actId="2696"/>
          <pc:sldLayoutMkLst>
            <pc:docMk/>
            <pc:sldMasterMk cId="698415505" sldId="2147483697"/>
            <pc:sldLayoutMk cId="3697616175" sldId="2147483706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30" actId="2696"/>
          <pc:sldLayoutMkLst>
            <pc:docMk/>
            <pc:sldMasterMk cId="698415505" sldId="2147483697"/>
            <pc:sldLayoutMk cId="3636718957" sldId="2147483707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62" v="231" actId="2696"/>
          <pc:sldLayoutMkLst>
            <pc:docMk/>
            <pc:sldMasterMk cId="698415505" sldId="2147483697"/>
            <pc:sldLayoutMk cId="3231875587" sldId="2147483708"/>
          </pc:sldLayoutMkLst>
        </pc:sldLayoutChg>
        <pc:sldLayoutChg chg="delSp new mod replId">
          <pc:chgData name="Jasmine Young" userId="76ab0423-ab9b-41fe-9608-7b694900cd90" providerId="ADAL" clId="{022FB254-444D-49FD-8A38-866812C2D1BE}" dt="2021-10-05T22:49:03.692" v="361" actId="6014"/>
          <pc:sldLayoutMkLst>
            <pc:docMk/>
            <pc:sldMasterMk cId="698415505" sldId="2147483697"/>
            <pc:sldLayoutMk cId="1088271524" sldId="2147483729"/>
          </pc:sldLayoutMkLst>
          <pc:spChg chg="del">
            <ac:chgData name="Jasmine Young" userId="76ab0423-ab9b-41fe-9608-7b694900cd90" providerId="ADAL" clId="{022FB254-444D-49FD-8A38-866812C2D1BE}" dt="2021-10-05T22:48:59.002" v="360" actId="478"/>
            <ac:spMkLst>
              <pc:docMk/>
              <pc:sldMasterMk cId="698415505" sldId="2147483697"/>
              <pc:sldLayoutMk cId="1088271524" sldId="2147483729"/>
              <ac:spMk id="2" creationId="{3869B3C5-1018-45BF-9064-2657141BDC14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2:18.806" v="408" actId="6014"/>
        <pc:sldMasterMkLst>
          <pc:docMk/>
          <pc:sldMasterMk cId="704201811" sldId="2147483698"/>
        </pc:sldMasterMkLst>
        <pc:picChg chg="add mod">
          <ac:chgData name="Jasmine Young" userId="76ab0423-ab9b-41fe-9608-7b694900cd90" providerId="ADAL" clId="{022FB254-444D-49FD-8A38-866812C2D1BE}" dt="2021-10-05T06:21:52.138" v="248" actId="1076"/>
          <ac:picMkLst>
            <pc:docMk/>
            <pc:sldMasterMk cId="704201811" sldId="2147483698"/>
            <ac:picMk id="3" creationId="{3B5BCEA4-E09F-4662-B975-16DD0C3AC468}"/>
          </ac:picMkLst>
        </pc:picChg>
        <pc:picChg chg="del">
          <ac:chgData name="Jasmine Young" userId="76ab0423-ab9b-41fe-9608-7b694900cd90" providerId="ADAL" clId="{022FB254-444D-49FD-8A38-866812C2D1BE}" dt="2021-10-05T06:21:49.146" v="247" actId="478"/>
          <ac:picMkLst>
            <pc:docMk/>
            <pc:sldMasterMk cId="704201811" sldId="2147483698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6T01:12:09.733" v="407" actId="6014"/>
          <pc:sldLayoutMkLst>
            <pc:docMk/>
            <pc:sldMasterMk cId="704201811" sldId="2147483698"/>
            <pc:sldLayoutMk cId="841296209" sldId="2147483730"/>
          </pc:sldLayoutMkLst>
          <pc:spChg chg="del">
            <ac:chgData name="Jasmine Young" userId="76ab0423-ab9b-41fe-9608-7b694900cd90" providerId="ADAL" clId="{022FB254-444D-49FD-8A38-866812C2D1BE}" dt="2021-10-05T22:49:17.696" v="363" actId="478"/>
            <ac:spMkLst>
              <pc:docMk/>
              <pc:sldMasterMk cId="704201811" sldId="2147483698"/>
              <pc:sldLayoutMk cId="841296209" sldId="2147483730"/>
              <ac:spMk id="2" creationId="{1A661754-BEBA-4CB1-A741-018974A9383A}"/>
            </ac:spMkLst>
          </pc:spChg>
        </pc:sldLayoutChg>
        <pc:sldLayoutChg chg="addSp modSp">
          <pc:chgData name="Jasmine Young" userId="76ab0423-ab9b-41fe-9608-7b694900cd90" providerId="ADAL" clId="{022FB254-444D-49FD-8A38-866812C2D1BE}" dt="2021-10-06T01:12:05.128" v="406"/>
          <pc:sldLayoutMkLst>
            <pc:docMk/>
            <pc:sldMasterMk cId="704201811" sldId="2147483698"/>
            <pc:sldLayoutMk cId="959112770" sldId="2147483732"/>
          </pc:sldLayoutMkLst>
          <pc:picChg chg="add mod">
            <ac:chgData name="Jasmine Young" userId="76ab0423-ab9b-41fe-9608-7b694900cd90" providerId="ADAL" clId="{022FB254-444D-49FD-8A38-866812C2D1BE}" dt="2021-10-06T01:12:05.128" v="406"/>
            <ac:picMkLst>
              <pc:docMk/>
              <pc:sldMasterMk cId="704201811" sldId="2147483698"/>
              <pc:sldLayoutMk cId="959112770" sldId="2147483732"/>
              <ac:picMk id="2" creationId="{73440B57-4256-4192-BF36-BDE41A749F8A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1:43.871" v="405" actId="478"/>
        <pc:sldMasterMkLst>
          <pc:docMk/>
          <pc:sldMasterMk cId="3827140733" sldId="2147483699"/>
        </pc:sldMasterMkLst>
        <pc:picChg chg="del">
          <ac:chgData name="Jasmine Young" userId="76ab0423-ab9b-41fe-9608-7b694900cd90" providerId="ADAL" clId="{022FB254-444D-49FD-8A38-866812C2D1BE}" dt="2021-10-05T06:21:43.474" v="244" actId="478"/>
          <ac:picMkLst>
            <pc:docMk/>
            <pc:sldMasterMk cId="3827140733" sldId="2147483699"/>
            <ac:picMk id="3" creationId="{3B5BCEA4-E09F-4662-B975-16DD0C3AC468}"/>
          </ac:picMkLst>
        </pc:picChg>
        <pc:picChg chg="add del mod">
          <ac:chgData name="Jasmine Young" userId="76ab0423-ab9b-41fe-9608-7b694900cd90" providerId="ADAL" clId="{022FB254-444D-49FD-8A38-866812C2D1BE}" dt="2021-10-06T01:11:43.871" v="405" actId="478"/>
          <ac:picMkLst>
            <pc:docMk/>
            <pc:sldMasterMk cId="3827140733" sldId="2147483699"/>
            <ac:picMk id="4" creationId="{A21C906A-B885-4017-B973-3FE08E85A9AD}"/>
          </ac:picMkLst>
        </pc:picChg>
        <pc:picChg chg="del">
          <ac:chgData name="Jasmine Young" userId="76ab0423-ab9b-41fe-9608-7b694900cd90" providerId="ADAL" clId="{022FB254-444D-49FD-8A38-866812C2D1BE}" dt="2021-10-05T06:21:46.560" v="245" actId="478"/>
          <ac:picMkLst>
            <pc:docMk/>
            <pc:sldMasterMk cId="3827140733" sldId="2147483699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5T22:49:51.421" v="367" actId="6014"/>
          <pc:sldLayoutMkLst>
            <pc:docMk/>
            <pc:sldMasterMk cId="3827140733" sldId="2147483699"/>
            <pc:sldLayoutMk cId="3262446009" sldId="2147483731"/>
          </pc:sldLayoutMkLst>
          <pc:spChg chg="del">
            <ac:chgData name="Jasmine Young" userId="76ab0423-ab9b-41fe-9608-7b694900cd90" providerId="ADAL" clId="{022FB254-444D-49FD-8A38-866812C2D1BE}" dt="2021-10-05T22:49:41.378" v="366" actId="478"/>
            <ac:spMkLst>
              <pc:docMk/>
              <pc:sldMasterMk cId="3827140733" sldId="2147483699"/>
              <pc:sldLayoutMk cId="3262446009" sldId="2147483731"/>
              <ac:spMk id="2" creationId="{89A84826-3DA2-4C1C-821C-C4E1B8E948FF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10.254" v="477" actId="2696"/>
        <pc:sldMasterMkLst>
          <pc:docMk/>
          <pc:sldMasterMk cId="1423611921" sldId="2147483700"/>
        </pc:sldMasterMkLst>
        <pc:picChg chg="add mod">
          <ac:chgData name="Jasmine Young" userId="76ab0423-ab9b-41fe-9608-7b694900cd90" providerId="ADAL" clId="{022FB254-444D-49FD-8A38-866812C2D1BE}" dt="2021-10-05T06:22:42.947" v="257" actId="962"/>
          <ac:picMkLst>
            <pc:docMk/>
            <pc:sldMasterMk cId="1423611921" sldId="2147483700"/>
            <ac:picMk id="3" creationId="{D6707ED1-12C1-4E62-A942-4469F1F42408}"/>
          </ac:picMkLst>
        </pc:picChg>
        <pc:picChg chg="del">
          <ac:chgData name="Jasmine Young" userId="76ab0423-ab9b-41fe-9608-7b694900cd90" providerId="ADAL" clId="{022FB254-444D-49FD-8A38-866812C2D1BE}" dt="2021-10-05T06:22:40.178" v="254" actId="478"/>
          <ac:picMkLst>
            <pc:docMk/>
            <pc:sldMasterMk cId="1423611921" sldId="2147483700"/>
            <ac:picMk id="8" creationId="{0AF92611-EC26-4EC2-B58A-4597C7813F8A}"/>
          </ac:picMkLst>
        </pc:picChg>
        <pc:sldLayoutChg chg="delSp new del mod">
          <pc:chgData name="Jasmine Young" userId="76ab0423-ab9b-41fe-9608-7b694900cd90" providerId="ADAL" clId="{022FB254-444D-49FD-8A38-866812C2D1BE}" dt="2021-10-06T01:18:10.252" v="476" actId="2696"/>
          <pc:sldLayoutMkLst>
            <pc:docMk/>
            <pc:sldMasterMk cId="1423611921" sldId="2147483700"/>
            <pc:sldLayoutMk cId="514888509" sldId="2147483648"/>
          </pc:sldLayoutMkLst>
          <pc:spChg chg="del">
            <ac:chgData name="Jasmine Young" userId="76ab0423-ab9b-41fe-9608-7b694900cd90" providerId="ADAL" clId="{022FB254-444D-49FD-8A38-866812C2D1BE}" dt="2021-10-05T22:45:32.268" v="330" actId="478"/>
            <ac:spMkLst>
              <pc:docMk/>
              <pc:sldMasterMk cId="1423611921" sldId="2147483700"/>
              <pc:sldLayoutMk cId="514888509" sldId="2147483648"/>
              <ac:spMk id="2" creationId="{778B48BD-7718-4C58-B4B5-58AA3F9A6F44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6:21.289" v="441" actId="2696"/>
        <pc:sldMasterMkLst>
          <pc:docMk/>
          <pc:sldMasterMk cId="1200942956" sldId="2147483701"/>
        </pc:sldMasterMkLst>
        <pc:picChg chg="del">
          <ac:chgData name="Jasmine Young" userId="76ab0423-ab9b-41fe-9608-7b694900cd90" providerId="ADAL" clId="{022FB254-444D-49FD-8A38-866812C2D1BE}" dt="2021-10-05T06:22:59.712" v="259" actId="478"/>
          <ac:picMkLst>
            <pc:docMk/>
            <pc:sldMasterMk cId="1200942956" sldId="2147483701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02.024" v="262" actId="962"/>
          <ac:picMkLst>
            <pc:docMk/>
            <pc:sldMasterMk cId="1200942956" sldId="2147483701"/>
            <ac:picMk id="4" creationId="{08EDF0BD-E849-437A-AFD5-D4031F0D588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16:21.286" v="440" actId="2696"/>
          <pc:sldLayoutMkLst>
            <pc:docMk/>
            <pc:sldMasterMk cId="1200942956" sldId="2147483701"/>
            <pc:sldLayoutMk cId="1238410733" sldId="2147483728"/>
          </pc:sldLayoutMkLst>
          <pc:spChg chg="del">
            <ac:chgData name="Jasmine Young" userId="76ab0423-ab9b-41fe-9608-7b694900cd90" providerId="ADAL" clId="{022FB254-444D-49FD-8A38-866812C2D1BE}" dt="2021-10-05T22:48:48.956" v="357" actId="478"/>
            <ac:spMkLst>
              <pc:docMk/>
              <pc:sldMasterMk cId="1200942956" sldId="2147483701"/>
              <pc:sldLayoutMk cId="1238410733" sldId="2147483728"/>
              <ac:spMk id="2" creationId="{D522A181-09B2-4F4B-A7F8-F452C6C06967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12.584" v="502" actId="2696"/>
        <pc:sldMasterMkLst>
          <pc:docMk/>
          <pc:sldMasterMk cId="2859340238" sldId="2147483702"/>
        </pc:sldMasterMkLst>
        <pc:picChg chg="del">
          <ac:chgData name="Jasmine Young" userId="76ab0423-ab9b-41fe-9608-7b694900cd90" providerId="ADAL" clId="{022FB254-444D-49FD-8A38-866812C2D1BE}" dt="2021-10-05T06:23:24.476" v="264" actId="478"/>
          <ac:picMkLst>
            <pc:docMk/>
            <pc:sldMasterMk cId="2859340238" sldId="2147483702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26.975" v="267" actId="962"/>
          <ac:picMkLst>
            <pc:docMk/>
            <pc:sldMasterMk cId="2859340238" sldId="2147483702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0:12.582" v="501" actId="2696"/>
          <pc:sldLayoutMkLst>
            <pc:docMk/>
            <pc:sldMasterMk cId="2859340238" sldId="2147483702"/>
            <pc:sldLayoutMk cId="374907116" sldId="2147483723"/>
          </pc:sldLayoutMkLst>
          <pc:spChg chg="del">
            <ac:chgData name="Jasmine Young" userId="76ab0423-ab9b-41fe-9608-7b694900cd90" providerId="ADAL" clId="{022FB254-444D-49FD-8A38-866812C2D1BE}" dt="2021-10-05T22:46:07.956" v="335" actId="478"/>
            <ac:spMkLst>
              <pc:docMk/>
              <pc:sldMasterMk cId="2859340238" sldId="2147483702"/>
              <pc:sldLayoutMk cId="374907116" sldId="2147483723"/>
              <ac:spMk id="2" creationId="{8EA04039-3E78-4E02-BD01-7699003D9F69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27.273" v="531" actId="2696"/>
        <pc:sldMasterMkLst>
          <pc:docMk/>
          <pc:sldMasterMk cId="2101469810" sldId="2147483703"/>
        </pc:sldMasterMkLst>
        <pc:picChg chg="add mod">
          <ac:chgData name="Jasmine Young" userId="76ab0423-ab9b-41fe-9608-7b694900cd90" providerId="ADAL" clId="{022FB254-444D-49FD-8A38-866812C2D1BE}" dt="2021-10-05T06:24:16.084" v="272" actId="962"/>
          <ac:picMkLst>
            <pc:docMk/>
            <pc:sldMasterMk cId="2101469810" sldId="2147483703"/>
            <ac:picMk id="3" creationId="{54AE1334-45AC-4E03-9181-09712F00FC7A}"/>
          </ac:picMkLst>
        </pc:picChg>
        <pc:picChg chg="del">
          <ac:chgData name="Jasmine Young" userId="76ab0423-ab9b-41fe-9608-7b694900cd90" providerId="ADAL" clId="{022FB254-444D-49FD-8A38-866812C2D1BE}" dt="2021-10-05T06:24:14.020" v="269" actId="478"/>
          <ac:picMkLst>
            <pc:docMk/>
            <pc:sldMasterMk cId="2101469810" sldId="2147483703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1:27.271" v="530" actId="2696"/>
          <pc:sldLayoutMkLst>
            <pc:docMk/>
            <pc:sldMasterMk cId="2101469810" sldId="2147483703"/>
            <pc:sldLayoutMk cId="2024992721" sldId="2147483724"/>
          </pc:sldLayoutMkLst>
          <pc:spChg chg="del">
            <ac:chgData name="Jasmine Young" userId="76ab0423-ab9b-41fe-9608-7b694900cd90" providerId="ADAL" clId="{022FB254-444D-49FD-8A38-866812C2D1BE}" dt="2021-10-05T22:46:26.534" v="339" actId="478"/>
            <ac:spMkLst>
              <pc:docMk/>
              <pc:sldMasterMk cId="2101469810" sldId="2147483703"/>
              <pc:sldLayoutMk cId="2024992721" sldId="2147483724"/>
              <ac:spMk id="2" creationId="{CE38522E-79D2-4EAA-8FB7-4E91E1AD89C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3:08.147" v="556" actId="2696"/>
        <pc:sldMasterMkLst>
          <pc:docMk/>
          <pc:sldMasterMk cId="2404470601" sldId="2147483704"/>
        </pc:sldMasterMkLst>
        <pc:picChg chg="del">
          <ac:chgData name="Jasmine Young" userId="76ab0423-ab9b-41fe-9608-7b694900cd90" providerId="ADAL" clId="{022FB254-444D-49FD-8A38-866812C2D1BE}" dt="2021-10-05T06:24:42.541" v="274" actId="478"/>
          <ac:picMkLst>
            <pc:docMk/>
            <pc:sldMasterMk cId="2404470601" sldId="2147483704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22:46:38.548" v="342" actId="1076"/>
          <ac:picMkLst>
            <pc:docMk/>
            <pc:sldMasterMk cId="2404470601" sldId="214748370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3:08.145" v="555" actId="2696"/>
          <pc:sldLayoutMkLst>
            <pc:docMk/>
            <pc:sldMasterMk cId="2404470601" sldId="2147483704"/>
            <pc:sldLayoutMk cId="3479699713" sldId="2147483725"/>
          </pc:sldLayoutMkLst>
          <pc:spChg chg="del">
            <ac:chgData name="Jasmine Young" userId="76ab0423-ab9b-41fe-9608-7b694900cd90" providerId="ADAL" clId="{022FB254-444D-49FD-8A38-866812C2D1BE}" dt="2021-10-05T22:46:52.737" v="345" actId="478"/>
            <ac:spMkLst>
              <pc:docMk/>
              <pc:sldMasterMk cId="2404470601" sldId="2147483704"/>
              <pc:sldLayoutMk cId="3479699713" sldId="2147483725"/>
              <ac:spMk id="2" creationId="{F45086FA-617A-4811-9855-E7F6EB6214ED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6:05.579" v="584" actId="2696"/>
        <pc:sldMasterMkLst>
          <pc:docMk/>
          <pc:sldMasterMk cId="3594249756" sldId="2147483705"/>
        </pc:sldMasterMkLst>
        <pc:picChg chg="del">
          <ac:chgData name="Jasmine Young" userId="76ab0423-ab9b-41fe-9608-7b694900cd90" providerId="ADAL" clId="{022FB254-444D-49FD-8A38-866812C2D1BE}" dt="2021-10-05T06:25:17.904" v="279" actId="478"/>
          <ac:picMkLst>
            <pc:docMk/>
            <pc:sldMasterMk cId="3594249756" sldId="2147483705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06:25:23.309" v="282" actId="962"/>
          <ac:picMkLst>
            <pc:docMk/>
            <pc:sldMasterMk cId="3594249756" sldId="2147483705"/>
            <ac:picMk id="4" creationId="{D0FDD096-124D-485D-BB40-93FA11D3D7DC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6:05.577" v="583" actId="2696"/>
          <pc:sldLayoutMkLst>
            <pc:docMk/>
            <pc:sldMasterMk cId="3594249756" sldId="2147483705"/>
            <pc:sldLayoutMk cId="353824325" sldId="2147483726"/>
          </pc:sldLayoutMkLst>
          <pc:spChg chg="del">
            <ac:chgData name="Jasmine Young" userId="76ab0423-ab9b-41fe-9608-7b694900cd90" providerId="ADAL" clId="{022FB254-444D-49FD-8A38-866812C2D1BE}" dt="2021-10-05T22:47:05.784" v="348" actId="478"/>
            <ac:spMkLst>
              <pc:docMk/>
              <pc:sldMasterMk cId="3594249756" sldId="2147483705"/>
              <pc:sldLayoutMk cId="353824325" sldId="2147483726"/>
              <ac:spMk id="2" creationId="{DCC520A7-FC75-4707-B2DE-A10D861F1742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08.485" v="588" actId="2696"/>
        <pc:sldMasterMkLst>
          <pc:docMk/>
          <pc:sldMasterMk cId="3045594343" sldId="2147483706"/>
        </pc:sldMasterMkLst>
        <pc:picChg chg="del">
          <ac:chgData name="Jasmine Young" userId="76ab0423-ab9b-41fe-9608-7b694900cd90" providerId="ADAL" clId="{022FB254-444D-49FD-8A38-866812C2D1BE}" dt="2021-10-05T06:25:32.721" v="284" actId="478"/>
          <ac:picMkLst>
            <pc:docMk/>
            <pc:sldMasterMk cId="3045594343" sldId="2147483706"/>
            <ac:picMk id="3" creationId="{E8501FD6-A8D2-49E4-A748-F2556F9D72AE}"/>
          </ac:picMkLst>
        </pc:picChg>
        <pc:picChg chg="add mod">
          <ac:chgData name="Jasmine Young" userId="76ab0423-ab9b-41fe-9608-7b694900cd90" providerId="ADAL" clId="{022FB254-444D-49FD-8A38-866812C2D1BE}" dt="2021-10-05T06:25:34.945" v="287" actId="962"/>
          <ac:picMkLst>
            <pc:docMk/>
            <pc:sldMasterMk cId="3045594343" sldId="2147483706"/>
            <ac:picMk id="4" creationId="{C9933591-E85C-4D09-90EE-D3821EF95293}"/>
          </ac:picMkLst>
        </pc:picChg>
        <pc:sldLayoutChg chg="add del mod replId">
          <pc:chgData name="Jasmine Young" userId="76ab0423-ab9b-41fe-9608-7b694900cd90" providerId="ADAL" clId="{022FB254-444D-49FD-8A38-866812C2D1BE}" dt="2021-10-06T01:26:08.480" v="585" actId="2696"/>
          <pc:sldLayoutMkLst>
            <pc:docMk/>
            <pc:sldMasterMk cId="3045594343" sldId="2147483706"/>
            <pc:sldLayoutMk cId="618635702" sldId="214748370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2" v="586" actId="2696"/>
          <pc:sldLayoutMkLst>
            <pc:docMk/>
            <pc:sldMasterMk cId="3045594343" sldId="2147483706"/>
            <pc:sldLayoutMk cId="1010736455" sldId="214748370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3" v="587" actId="2696"/>
          <pc:sldLayoutMkLst>
            <pc:docMk/>
            <pc:sldMasterMk cId="3045594343" sldId="2147483706"/>
            <pc:sldLayoutMk cId="3202479859" sldId="2147483709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23.821" v="598" actId="2696"/>
        <pc:sldMasterMkLst>
          <pc:docMk/>
          <pc:sldMasterMk cId="3552828689" sldId="2147483710"/>
        </pc:sldMasterMkLst>
        <pc:picChg chg="add mod">
          <ac:chgData name="Jasmine Young" userId="76ab0423-ab9b-41fe-9608-7b694900cd90" providerId="ADAL" clId="{022FB254-444D-49FD-8A38-866812C2D1BE}" dt="2021-10-05T06:26:08.085" v="295" actId="962"/>
          <ac:picMkLst>
            <pc:docMk/>
            <pc:sldMasterMk cId="3552828689" sldId="2147483710"/>
            <ac:picMk id="3" creationId="{AEA9435A-CF05-48BA-A7BD-97B247B1491E}"/>
          </ac:picMkLst>
        </pc:picChg>
        <pc:picChg chg="del">
          <ac:chgData name="Jasmine Young" userId="76ab0423-ab9b-41fe-9608-7b694900cd90" providerId="ADAL" clId="{022FB254-444D-49FD-8A38-866812C2D1BE}" dt="2021-10-05T06:26:06.113" v="292" actId="478"/>
          <ac:picMkLst>
            <pc:docMk/>
            <pc:sldMasterMk cId="3552828689" sldId="2147483710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6:23.815" v="595" actId="2696"/>
          <pc:sldLayoutMkLst>
            <pc:docMk/>
            <pc:sldMasterMk cId="3552828689" sldId="2147483710"/>
            <pc:sldLayoutMk cId="847934591" sldId="214748371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7" v="596" actId="2696"/>
          <pc:sldLayoutMkLst>
            <pc:docMk/>
            <pc:sldMasterMk cId="3552828689" sldId="2147483710"/>
            <pc:sldLayoutMk cId="2010530898" sldId="214748371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9" v="597" actId="2696"/>
          <pc:sldLayoutMkLst>
            <pc:docMk/>
            <pc:sldMasterMk cId="3552828689" sldId="2147483710"/>
            <pc:sldLayoutMk cId="3284696318" sldId="2147483713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25.660" v="621" actId="2696"/>
        <pc:sldMasterMkLst>
          <pc:docMk/>
          <pc:sldMasterMk cId="3417293817" sldId="2147483714"/>
        </pc:sldMasterMkLst>
        <pc:picChg chg="add del mod">
          <ac:chgData name="Jasmine Young" userId="76ab0423-ab9b-41fe-9608-7b694900cd90" providerId="ADAL" clId="{022FB254-444D-49FD-8A38-866812C2D1BE}" dt="2021-10-06T03:22:23.334" v="619" actId="478"/>
          <ac:picMkLst>
            <pc:docMk/>
            <pc:sldMasterMk cId="3417293817" sldId="2147483714"/>
            <ac:picMk id="3" creationId="{C3067BD6-9FA5-4C5B-867D-2A38268AE673}"/>
          </ac:picMkLst>
        </pc:picChg>
        <pc:picChg chg="del">
          <ac:chgData name="Jasmine Young" userId="76ab0423-ab9b-41fe-9608-7b694900cd90" providerId="ADAL" clId="{022FB254-444D-49FD-8A38-866812C2D1BE}" dt="2021-10-05T06:26:35.040" v="300" actId="478"/>
          <ac:picMkLst>
            <pc:docMk/>
            <pc:sldMasterMk cId="3417293817" sldId="214748371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3:22:25.659" v="620" actId="2696"/>
          <pc:sldLayoutMkLst>
            <pc:docMk/>
            <pc:sldMasterMk cId="3417293817" sldId="2147483714"/>
            <pc:sldLayoutMk cId="2436730184" sldId="2147483727"/>
          </pc:sldLayoutMkLst>
          <pc:spChg chg="del">
            <ac:chgData name="Jasmine Young" userId="76ab0423-ab9b-41fe-9608-7b694900cd90" providerId="ADAL" clId="{022FB254-444D-49FD-8A38-866812C2D1BE}" dt="2021-10-05T22:47:25.314" v="353" actId="478"/>
            <ac:spMkLst>
              <pc:docMk/>
              <pc:sldMasterMk cId="3417293817" sldId="2147483714"/>
              <pc:sldLayoutMk cId="2436730184" sldId="2147483727"/>
              <ac:spMk id="2" creationId="{6E4F8390-7D48-478E-B350-E945CB2A7B7E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57.818" v="636" actId="2696"/>
        <pc:sldMasterMkLst>
          <pc:docMk/>
          <pc:sldMasterMk cId="3447806341" sldId="2147483715"/>
        </pc:sldMasterMkLst>
        <pc:picChg chg="del">
          <ac:chgData name="Jasmine Young" userId="76ab0423-ab9b-41fe-9608-7b694900cd90" providerId="ADAL" clId="{022FB254-444D-49FD-8A38-866812C2D1BE}" dt="2021-10-05T06:27:41.813" v="310" actId="478"/>
          <ac:picMkLst>
            <pc:docMk/>
            <pc:sldMasterMk cId="3447806341" sldId="2147483715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27:36.821" v="309" actId="478"/>
          <ac:picMkLst>
            <pc:docMk/>
            <pc:sldMasterMk cId="3447806341" sldId="2147483715"/>
            <ac:picMk id="4" creationId="{6498A835-BC49-409A-84B7-53CB0AC3C45F}"/>
          </ac:picMkLst>
        </pc:picChg>
        <pc:picChg chg="add mod">
          <ac:chgData name="Jasmine Young" userId="76ab0423-ab9b-41fe-9608-7b694900cd90" providerId="ADAL" clId="{022FB254-444D-49FD-8A38-866812C2D1BE}" dt="2021-10-05T06:27:44.430" v="313" actId="962"/>
          <ac:picMkLst>
            <pc:docMk/>
            <pc:sldMasterMk cId="3447806341" sldId="2147483715"/>
            <ac:picMk id="5" creationId="{99B52215-3325-4FC3-BC3C-AFEB51B33D1B}"/>
          </ac:picMkLst>
        </pc:picChg>
        <pc:sldLayoutChg chg="add del mod replId">
          <pc:chgData name="Jasmine Young" userId="76ab0423-ab9b-41fe-9608-7b694900cd90" providerId="ADAL" clId="{022FB254-444D-49FD-8A38-866812C2D1BE}" dt="2021-10-06T03:22:57.814" v="633" actId="2696"/>
          <pc:sldLayoutMkLst>
            <pc:docMk/>
            <pc:sldMasterMk cId="3447806341" sldId="2147483715"/>
            <pc:sldLayoutMk cId="3920544582" sldId="214748371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5" v="634" actId="2696"/>
          <pc:sldLayoutMkLst>
            <pc:docMk/>
            <pc:sldMasterMk cId="3447806341" sldId="2147483715"/>
            <pc:sldLayoutMk cId="1804308804" sldId="214748371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6" v="635" actId="2696"/>
          <pc:sldLayoutMkLst>
            <pc:docMk/>
            <pc:sldMasterMk cId="3447806341" sldId="2147483715"/>
            <pc:sldLayoutMk cId="324755341" sldId="2147483718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3:05.477" v="641" actId="2696"/>
        <pc:sldMasterMkLst>
          <pc:docMk/>
          <pc:sldMasterMk cId="1366584971" sldId="2147483719"/>
        </pc:sldMasterMkLst>
        <pc:picChg chg="del">
          <ac:chgData name="Jasmine Young" userId="76ab0423-ab9b-41fe-9608-7b694900cd90" providerId="ADAL" clId="{022FB254-444D-49FD-8A38-866812C2D1BE}" dt="2021-10-05T06:27:48.230" v="314" actId="478"/>
          <ac:picMkLst>
            <pc:docMk/>
            <pc:sldMasterMk cId="1366584971" sldId="2147483719"/>
            <ac:picMk id="3" creationId="{5D725CE4-2437-48C1-8FD2-DB48767AC6AE}"/>
          </ac:picMkLst>
        </pc:picChg>
        <pc:picChg chg="del">
          <ac:chgData name="Jasmine Young" userId="76ab0423-ab9b-41fe-9608-7b694900cd90" providerId="ADAL" clId="{022FB254-444D-49FD-8A38-866812C2D1BE}" dt="2021-10-05T06:27:51.045" v="319" actId="478"/>
          <ac:picMkLst>
            <pc:docMk/>
            <pc:sldMasterMk cId="1366584971" sldId="2147483719"/>
            <ac:picMk id="4" creationId="{7EDA86D4-0D09-490E-AD2D-038A7E691499}"/>
          </ac:picMkLst>
        </pc:picChg>
        <pc:picChg chg="add del mod">
          <ac:chgData name="Jasmine Young" userId="76ab0423-ab9b-41fe-9608-7b694900cd90" providerId="ADAL" clId="{022FB254-444D-49FD-8A38-866812C2D1BE}" dt="2021-10-05T06:27:50.115" v="318" actId="478"/>
          <ac:picMkLst>
            <pc:docMk/>
            <pc:sldMasterMk cId="1366584971" sldId="2147483719"/>
            <ac:picMk id="5" creationId="{7622DA9F-8269-4C08-9D0D-3E8307B2180D}"/>
          </ac:picMkLst>
        </pc:picChg>
        <pc:picChg chg="add del mod">
          <ac:chgData name="Jasmine Young" userId="76ab0423-ab9b-41fe-9608-7b694900cd90" providerId="ADAL" clId="{022FB254-444D-49FD-8A38-866812C2D1BE}" dt="2021-10-06T03:23:01.702" v="637" actId="478"/>
          <ac:picMkLst>
            <pc:docMk/>
            <pc:sldMasterMk cId="1366584971" sldId="2147483719"/>
            <ac:picMk id="7" creationId="{C77D4585-7A60-46E0-82D3-6FCEAD44511A}"/>
          </ac:picMkLst>
        </pc:picChg>
        <pc:sldLayoutChg chg="add del mod replId">
          <pc:chgData name="Jasmine Young" userId="76ab0423-ab9b-41fe-9608-7b694900cd90" providerId="ADAL" clId="{022FB254-444D-49FD-8A38-866812C2D1BE}" dt="2021-10-06T03:23:05.474" v="638" actId="2696"/>
          <pc:sldLayoutMkLst>
            <pc:docMk/>
            <pc:sldMasterMk cId="1366584971" sldId="2147483719"/>
            <pc:sldLayoutMk cId="4153126339" sldId="214748372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5" v="639" actId="2696"/>
          <pc:sldLayoutMkLst>
            <pc:docMk/>
            <pc:sldMasterMk cId="1366584971" sldId="2147483719"/>
            <pc:sldLayoutMk cId="3060194764" sldId="214748372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6" v="640" actId="2696"/>
          <pc:sldLayoutMkLst>
            <pc:docMk/>
            <pc:sldMasterMk cId="1366584971" sldId="2147483719"/>
            <pc:sldLayoutMk cId="3191716333" sldId="2147483722"/>
          </pc:sldLayoutMkLst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7:30.501" v="464" actId="6014"/>
        <pc:sldMasterMkLst>
          <pc:docMk/>
          <pc:sldMasterMk cId="2515481782" sldId="2147483736"/>
        </pc:sldMasterMkLst>
        <pc:picChg chg="add mod">
          <ac:chgData name="Jasmine Young" userId="76ab0423-ab9b-41fe-9608-7b694900cd90" providerId="ADAL" clId="{022FB254-444D-49FD-8A38-866812C2D1BE}" dt="2021-10-06T01:16:09.538" v="439"/>
          <ac:picMkLst>
            <pc:docMk/>
            <pc:sldMasterMk cId="2515481782" sldId="2147483736"/>
            <ac:picMk id="3" creationId="{B332B89F-4A5C-43B5-8A37-1C6377CF8496}"/>
          </ac:picMkLst>
        </pc:picChg>
        <pc:picChg chg="del">
          <ac:chgData name="Jasmine Young" userId="76ab0423-ab9b-41fe-9608-7b694900cd90" providerId="ADAL" clId="{022FB254-444D-49FD-8A38-866812C2D1BE}" dt="2021-10-06T01:16:05.218" v="438" actId="478"/>
          <ac:picMkLst>
            <pc:docMk/>
            <pc:sldMasterMk cId="2515481782" sldId="2147483736"/>
            <ac:picMk id="4" creationId="{D8203A75-0770-45EE-AC3F-B2A20782006B}"/>
          </ac:picMkLst>
        </pc:picChg>
        <pc:sldLayoutChg chg="add mod replId">
          <pc:chgData name="Jasmine Young" userId="76ab0423-ab9b-41fe-9608-7b694900cd90" providerId="ADAL" clId="{022FB254-444D-49FD-8A38-866812C2D1BE}" dt="2021-10-06T01:16:02.551" v="437" actId="2890"/>
          <pc:sldLayoutMkLst>
            <pc:docMk/>
            <pc:sldMasterMk cId="2515481782" sldId="2147483736"/>
            <pc:sldLayoutMk cId="1173026442" sldId="214748373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7:30.501" v="464" actId="6014"/>
          <pc:sldLayoutMkLst>
            <pc:docMk/>
            <pc:sldMasterMk cId="2515481782" sldId="2147483736"/>
            <pc:sldLayoutMk cId="3457762869" sldId="2147483738"/>
          </pc:sldLayoutMkLst>
          <pc:picChg chg="add mod ord">
            <ac:chgData name="Jasmine Young" userId="76ab0423-ab9b-41fe-9608-7b694900cd90" providerId="ADAL" clId="{022FB254-444D-49FD-8A38-866812C2D1BE}" dt="2021-10-06T01:16:41.699" v="447" actId="167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  <pc:picChg chg="del">
            <ac:chgData name="Jasmine Young" userId="76ab0423-ab9b-41fe-9608-7b694900cd90" providerId="ADAL" clId="{022FB254-444D-49FD-8A38-866812C2D1BE}" dt="2021-10-06T01:16:33.872" v="443" actId="478"/>
            <ac:picMkLst>
              <pc:docMk/>
              <pc:sldMasterMk cId="2515481782" sldId="2147483736"/>
              <pc:sldLayoutMk cId="3457762869" sldId="2147483738"/>
              <ac:picMk id="5" creationId="{FC8C3B05-60A0-4A4C-9D8B-37FEDA13517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24.876" v="463" actId="6014"/>
          <pc:sldLayoutMkLst>
            <pc:docMk/>
            <pc:sldMasterMk cId="2515481782" sldId="2147483736"/>
            <pc:sldLayoutMk cId="646859161" sldId="2147483739"/>
          </pc:sldLayoutMkLst>
          <pc:picChg chg="del">
            <ac:chgData name="Jasmine Young" userId="76ab0423-ab9b-41fe-9608-7b694900cd90" providerId="ADAL" clId="{022FB254-444D-49FD-8A38-866812C2D1BE}" dt="2021-10-06T01:16:45.281" v="448" actId="478"/>
            <ac:picMkLst>
              <pc:docMk/>
              <pc:sldMasterMk cId="2515481782" sldId="2147483736"/>
              <pc:sldLayoutMk cId="646859161" sldId="2147483739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6:47.513" v="450" actId="167"/>
            <ac:picMkLst>
              <pc:docMk/>
              <pc:sldMasterMk cId="2515481782" sldId="2147483736"/>
              <pc:sldLayoutMk cId="646859161" sldId="2147483739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12.436" v="462" actId="6014"/>
          <pc:sldLayoutMkLst>
            <pc:docMk/>
            <pc:sldMasterMk cId="2515481782" sldId="2147483736"/>
            <pc:sldLayoutMk cId="909031059" sldId="2147483740"/>
          </pc:sldLayoutMkLst>
          <pc:picChg chg="add mod ord">
            <ac:chgData name="Jasmine Young" userId="76ab0423-ab9b-41fe-9608-7b694900cd90" providerId="ADAL" clId="{022FB254-444D-49FD-8A38-866812C2D1BE}" dt="2021-10-06T01:16:55.894" v="455" actId="167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  <pc:picChg chg="del">
            <ac:chgData name="Jasmine Young" userId="76ab0423-ab9b-41fe-9608-7b694900cd90" providerId="ADAL" clId="{022FB254-444D-49FD-8A38-866812C2D1BE}" dt="2021-10-06T01:16:52.057" v="451" actId="478"/>
            <ac:picMkLst>
              <pc:docMk/>
              <pc:sldMasterMk cId="2515481782" sldId="2147483736"/>
              <pc:sldLayoutMk cId="909031059" sldId="2147483740"/>
              <ac:picMk id="7" creationId="{0FA5C1C6-5B3C-4F91-BA51-070A41B58BE8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07.253" v="461" actId="6014"/>
          <pc:sldLayoutMkLst>
            <pc:docMk/>
            <pc:sldMasterMk cId="2515481782" sldId="2147483736"/>
            <pc:sldLayoutMk cId="2191476712" sldId="2147483741"/>
          </pc:sldLayoutMkLst>
          <pc:picChg chg="add mod ord">
            <ac:chgData name="Jasmine Young" userId="76ab0423-ab9b-41fe-9608-7b694900cd90" providerId="ADAL" clId="{022FB254-444D-49FD-8A38-866812C2D1BE}" dt="2021-10-06T01:17:01.518" v="460" actId="167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  <pc:picChg chg="del">
            <ac:chgData name="Jasmine Young" userId="76ab0423-ab9b-41fe-9608-7b694900cd90" providerId="ADAL" clId="{022FB254-444D-49FD-8A38-866812C2D1BE}" dt="2021-10-06T01:16:58.521" v="456" actId="478"/>
            <ac:picMkLst>
              <pc:docMk/>
              <pc:sldMasterMk cId="2515481782" sldId="2147483736"/>
              <pc:sldLayoutMk cId="2191476712" sldId="2147483741"/>
              <ac:picMk id="7" creationId="{0B9DFBAE-6791-4C6B-8F1A-02023E2467AB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0:00.443" v="499" actId="6014"/>
        <pc:sldMasterMkLst>
          <pc:docMk/>
          <pc:sldMasterMk cId="4216336634" sldId="2147483742"/>
        </pc:sldMasterMkLst>
        <pc:picChg chg="del">
          <ac:chgData name="Jasmine Young" userId="76ab0423-ab9b-41fe-9608-7b694900cd90" providerId="ADAL" clId="{022FB254-444D-49FD-8A38-866812C2D1BE}" dt="2021-10-06T01:17:54.032" v="470" actId="478"/>
          <ac:picMkLst>
            <pc:docMk/>
            <pc:sldMasterMk cId="4216336634" sldId="2147483742"/>
            <ac:picMk id="3" creationId="{B332B89F-4A5C-43B5-8A37-1C6377CF8496}"/>
          </ac:picMkLst>
        </pc:picChg>
        <pc:picChg chg="add mod">
          <ac:chgData name="Jasmine Young" userId="76ab0423-ab9b-41fe-9608-7b694900cd90" providerId="ADAL" clId="{022FB254-444D-49FD-8A38-866812C2D1BE}" dt="2021-10-06T01:17:57.993" v="471"/>
          <ac:picMkLst>
            <pc:docMk/>
            <pc:sldMasterMk cId="4216336634" sldId="2147483742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17:50.722" v="469" actId="2890"/>
          <pc:sldLayoutMkLst>
            <pc:docMk/>
            <pc:sldMasterMk cId="4216336634" sldId="2147483742"/>
            <pc:sldLayoutMk cId="511060729" sldId="214748374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9:42.370" v="496" actId="6014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022FB254-444D-49FD-8A38-866812C2D1BE}" dt="2021-10-06T01:18:01.578" v="472" actId="478"/>
            <ac:picMkLst>
              <pc:docMk/>
              <pc:sldMasterMk cId="4216336634" sldId="2147483742"/>
              <pc:sldLayoutMk cId="2570866731" sldId="2147483744"/>
              <ac:picMk id="4" creationId="{37521F56-6C44-439E-BBCF-2B7DA2C5887B}"/>
            </ac:picMkLst>
          </pc:picChg>
          <pc:picChg chg="add mod ord">
            <ac:chgData name="Jasmine Young" userId="76ab0423-ab9b-41fe-9608-7b694900cd90" providerId="ADAL" clId="{022FB254-444D-49FD-8A38-866812C2D1BE}" dt="2021-10-06T01:18:16.412" v="479" actId="167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49.829" v="497" actId="6014"/>
          <pc:sldLayoutMkLst>
            <pc:docMk/>
            <pc:sldMasterMk cId="4216336634" sldId="2147483742"/>
            <pc:sldLayoutMk cId="661709087" sldId="2147483745"/>
          </pc:sldLayoutMkLst>
          <pc:picChg chg="add mod ord">
            <ac:chgData name="Jasmine Young" userId="76ab0423-ab9b-41fe-9608-7b694900cd90" providerId="ADAL" clId="{022FB254-444D-49FD-8A38-866812C2D1BE}" dt="2021-10-06T01:18:20.201" v="481" actId="167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  <pc:picChg chg="del">
            <ac:chgData name="Jasmine Young" userId="76ab0423-ab9b-41fe-9608-7b694900cd90" providerId="ADAL" clId="{022FB254-444D-49FD-8A38-866812C2D1BE}" dt="2021-10-06T01:18:03.583" v="473" actId="478"/>
            <ac:picMkLst>
              <pc:docMk/>
              <pc:sldMasterMk cId="4216336634" sldId="2147483742"/>
              <pc:sldLayoutMk cId="661709087" sldId="2147483745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54.916" v="498" actId="6014"/>
          <pc:sldLayoutMkLst>
            <pc:docMk/>
            <pc:sldMasterMk cId="4216336634" sldId="2147483742"/>
            <pc:sldLayoutMk cId="82794820" sldId="2147483746"/>
          </pc:sldLayoutMkLst>
          <pc:picChg chg="del">
            <ac:chgData name="Jasmine Young" userId="76ab0423-ab9b-41fe-9608-7b694900cd90" providerId="ADAL" clId="{022FB254-444D-49FD-8A38-866812C2D1BE}" dt="2021-10-06T01:18:05.552" v="474" actId="478"/>
            <ac:picMkLst>
              <pc:docMk/>
              <pc:sldMasterMk cId="4216336634" sldId="2147483742"/>
              <pc:sldLayoutMk cId="82794820" sldId="2147483746"/>
              <ac:picMk id="4" creationId="{7A755DCB-75F7-490E-852D-CF4ED0F83FF2}"/>
            </ac:picMkLst>
          </pc:picChg>
          <pc:picChg chg="add mod ord">
            <ac:chgData name="Jasmine Young" userId="76ab0423-ab9b-41fe-9608-7b694900cd90" providerId="ADAL" clId="{022FB254-444D-49FD-8A38-866812C2D1BE}" dt="2021-10-06T01:18:33.495" v="493" actId="167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0:00.443" v="499" actId="6014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022FB254-444D-49FD-8A38-866812C2D1BE}" dt="2021-10-06T01:18:07.031" v="475" actId="478"/>
            <ac:picMkLst>
              <pc:docMk/>
              <pc:sldMasterMk cId="4216336634" sldId="2147483742"/>
              <pc:sldLayoutMk cId="2508350384" sldId="2147483747"/>
              <ac:picMk id="6" creationId="{76C9D1AA-A474-4548-BF6F-E887D605B3D8}"/>
            </ac:picMkLst>
          </pc:picChg>
          <pc:picChg chg="add mod ord">
            <ac:chgData name="Jasmine Young" userId="76ab0423-ab9b-41fe-9608-7b694900cd90" providerId="ADAL" clId="{022FB254-444D-49FD-8A38-866812C2D1BE}" dt="2021-10-06T01:18:40.371" v="495" actId="167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24.774" v="612" actId="6014"/>
        <pc:sldMasterMkLst>
          <pc:docMk/>
          <pc:sldMasterMk cId="1885177737" sldId="2147483748"/>
        </pc:sldMasterMkLst>
        <pc:picChg chg="add mod">
          <ac:chgData name="Jasmine Young" userId="76ab0423-ab9b-41fe-9608-7b694900cd90" providerId="ADAL" clId="{022FB254-444D-49FD-8A38-866812C2D1BE}" dt="2021-10-06T01:20:15.005" v="504"/>
          <ac:picMkLst>
            <pc:docMk/>
            <pc:sldMasterMk cId="1885177737" sldId="2147483748"/>
            <ac:picMk id="3" creationId="{B66CD4B1-A0C6-44A9-BE70-97541E287F2F}"/>
          </ac:picMkLst>
        </pc:picChg>
        <pc:picChg chg="del">
          <ac:chgData name="Jasmine Young" userId="76ab0423-ab9b-41fe-9608-7b694900cd90" providerId="ADAL" clId="{022FB254-444D-49FD-8A38-866812C2D1BE}" dt="2021-10-06T01:20:14.651" v="503" actId="478"/>
          <ac:picMkLst>
            <pc:docMk/>
            <pc:sldMasterMk cId="1885177737" sldId="2147483748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20:05.212" v="500" actId="2890"/>
          <pc:sldLayoutMkLst>
            <pc:docMk/>
            <pc:sldMasterMk cId="1885177737" sldId="2147483748"/>
            <pc:sldLayoutMk cId="3140677988" sldId="2147483749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1:11.096" v="528" actId="167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022FB254-444D-49FD-8A38-866812C2D1BE}" dt="2021-10-06T01:20:47.953" v="513" actId="478"/>
            <ac:picMkLst>
              <pc:docMk/>
              <pc:sldMasterMk cId="1885177737" sldId="2147483748"/>
              <pc:sldLayoutMk cId="2933860032" sldId="2147483750"/>
              <ac:picMk id="5" creationId="{AFF12F29-9424-4E38-97EF-38CEF375AEED}"/>
            </ac:picMkLst>
          </pc:picChg>
          <pc:picChg chg="add mod ord">
            <ac:chgData name="Jasmine Young" userId="76ab0423-ab9b-41fe-9608-7b694900cd90" providerId="ADAL" clId="{022FB254-444D-49FD-8A38-866812C2D1BE}" dt="2021-10-06T01:21:11.096" v="528" actId="167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7.981" v="527" actId="167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022FB254-444D-49FD-8A38-866812C2D1BE}" dt="2021-10-06T01:20:50.482" v="515" actId="478"/>
            <ac:picMkLst>
              <pc:docMk/>
              <pc:sldMasterMk cId="1885177737" sldId="2147483748"/>
              <pc:sldLayoutMk cId="1114635345" sldId="2147483751"/>
              <ac:picMk id="6" creationId="{39F9FAD1-6940-4F92-90B3-AA6C7B72678D}"/>
            </ac:picMkLst>
          </pc:picChg>
          <pc:picChg chg="add mod ord">
            <ac:chgData name="Jasmine Young" userId="76ab0423-ab9b-41fe-9608-7b694900cd90" providerId="ADAL" clId="{022FB254-444D-49FD-8A38-866812C2D1BE}" dt="2021-10-06T01:21:07.981" v="527" actId="167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5.946" v="526" actId="167"/>
          <pc:sldLayoutMkLst>
            <pc:docMk/>
            <pc:sldMasterMk cId="1885177737" sldId="2147483748"/>
            <pc:sldLayoutMk cId="1179862120" sldId="2147483752"/>
          </pc:sldLayoutMkLst>
          <pc:picChg chg="del">
            <ac:chgData name="Jasmine Young" userId="76ab0423-ab9b-41fe-9608-7b694900cd90" providerId="ADAL" clId="{022FB254-444D-49FD-8A38-866812C2D1BE}" dt="2021-10-06T01:20:59.099" v="521" actId="478"/>
            <ac:picMkLst>
              <pc:docMk/>
              <pc:sldMasterMk cId="1885177737" sldId="2147483748"/>
              <pc:sldLayoutMk cId="1179862120" sldId="2147483752"/>
              <ac:picMk id="5" creationId="{6EF8D957-6FB7-4E85-AB15-AEBE5A4156D5}"/>
            </ac:picMkLst>
          </pc:picChg>
          <pc:picChg chg="add mod ord">
            <ac:chgData name="Jasmine Young" userId="76ab0423-ab9b-41fe-9608-7b694900cd90" providerId="ADAL" clId="{022FB254-444D-49FD-8A38-866812C2D1BE}" dt="2021-10-06T01:21:05.946" v="526" actId="167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3.925" v="525" actId="167"/>
          <pc:sldLayoutMkLst>
            <pc:docMk/>
            <pc:sldMasterMk cId="1885177737" sldId="2147483748"/>
            <pc:sldLayoutMk cId="3133868373" sldId="2147483753"/>
          </pc:sldLayoutMkLst>
          <pc:picChg chg="add mod ord">
            <ac:chgData name="Jasmine Young" userId="76ab0423-ab9b-41fe-9608-7b694900cd90" providerId="ADAL" clId="{022FB254-444D-49FD-8A38-866812C2D1BE}" dt="2021-10-06T01:21:03.925" v="525" actId="167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  <pc:picChg chg="del">
            <ac:chgData name="Jasmine Young" userId="76ab0423-ab9b-41fe-9608-7b694900cd90" providerId="ADAL" clId="{022FB254-444D-49FD-8A38-866812C2D1BE}" dt="2021-10-06T01:21:01.682" v="523" actId="478"/>
            <ac:picMkLst>
              <pc:docMk/>
              <pc:sldMasterMk cId="1885177737" sldId="2147483748"/>
              <pc:sldLayoutMk cId="3133868373" sldId="2147483753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52.999" v="617" actId="6014"/>
        <pc:sldMasterMkLst>
          <pc:docMk/>
          <pc:sldMasterMk cId="234654092" sldId="2147483754"/>
        </pc:sldMasterMkLst>
        <pc:picChg chg="del">
          <ac:chgData name="Jasmine Young" userId="76ab0423-ab9b-41fe-9608-7b694900cd90" providerId="ADAL" clId="{022FB254-444D-49FD-8A38-866812C2D1BE}" dt="2021-10-06T01:21:29.368" v="532" actId="478"/>
          <ac:picMkLst>
            <pc:docMk/>
            <pc:sldMasterMk cId="234654092" sldId="2147483754"/>
            <ac:picMk id="3" creationId="{B66CD4B1-A0C6-44A9-BE70-97541E287F2F}"/>
          </ac:picMkLst>
        </pc:picChg>
        <pc:picChg chg="add mod">
          <ac:chgData name="Jasmine Young" userId="76ab0423-ab9b-41fe-9608-7b694900cd90" providerId="ADAL" clId="{022FB254-444D-49FD-8A38-866812C2D1BE}" dt="2021-10-06T01:21:29.621" v="533"/>
          <ac:picMkLst>
            <pc:docMk/>
            <pc:sldMasterMk cId="234654092" sldId="2147483754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1:15.653" v="529" actId="2890"/>
          <pc:sldLayoutMkLst>
            <pc:docMk/>
            <pc:sldMasterMk cId="234654092" sldId="2147483754"/>
            <pc:sldLayoutMk cId="1790322501" sldId="2147483755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8:38.015" v="614" actId="6014"/>
          <pc:sldLayoutMkLst>
            <pc:docMk/>
            <pc:sldMasterMk cId="234654092" sldId="2147483754"/>
            <pc:sldLayoutMk cId="3759424818" sldId="2147483756"/>
          </pc:sldLayoutMkLst>
          <pc:picChg chg="add mod ord">
            <ac:chgData name="Jasmine Young" userId="76ab0423-ab9b-41fe-9608-7b694900cd90" providerId="ADAL" clId="{022FB254-444D-49FD-8A38-866812C2D1BE}" dt="2021-10-06T01:24:16.442" v="557" actId="167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  <pc:picChg chg="del">
            <ac:chgData name="Jasmine Young" userId="76ab0423-ab9b-41fe-9608-7b694900cd90" providerId="ADAL" clId="{022FB254-444D-49FD-8A38-866812C2D1BE}" dt="2021-10-06T01:21:37.705" v="538" actId="478"/>
            <ac:picMkLst>
              <pc:docMk/>
              <pc:sldMasterMk cId="234654092" sldId="2147483754"/>
              <pc:sldLayoutMk cId="3759424818" sldId="2147483756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2.391" v="615" actId="6014"/>
          <pc:sldLayoutMkLst>
            <pc:docMk/>
            <pc:sldMasterMk cId="234654092" sldId="2147483754"/>
            <pc:sldLayoutMk cId="3561929882" sldId="2147483757"/>
          </pc:sldLayoutMkLst>
          <pc:picChg chg="add mod ord">
            <ac:chgData name="Jasmine Young" userId="76ab0423-ab9b-41fe-9608-7b694900cd90" providerId="ADAL" clId="{022FB254-444D-49FD-8A38-866812C2D1BE}" dt="2021-10-06T01:24:18.365" v="558" actId="167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  <pc:picChg chg="del">
            <ac:chgData name="Jasmine Young" userId="76ab0423-ab9b-41fe-9608-7b694900cd90" providerId="ADAL" clId="{022FB254-444D-49FD-8A38-866812C2D1BE}" dt="2021-10-06T01:21:40.281" v="540" actId="478"/>
            <ac:picMkLst>
              <pc:docMk/>
              <pc:sldMasterMk cId="234654092" sldId="2147483754"/>
              <pc:sldLayoutMk cId="3561929882" sldId="2147483757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7.938" v="616" actId="6014"/>
          <pc:sldLayoutMkLst>
            <pc:docMk/>
            <pc:sldMasterMk cId="234654092" sldId="2147483754"/>
            <pc:sldLayoutMk cId="302952075" sldId="2147483758"/>
          </pc:sldLayoutMkLst>
          <pc:picChg chg="add mod ord">
            <ac:chgData name="Jasmine Young" userId="76ab0423-ab9b-41fe-9608-7b694900cd90" providerId="ADAL" clId="{022FB254-444D-49FD-8A38-866812C2D1BE}" dt="2021-10-06T01:22:47.310" v="548" actId="167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  <pc:picChg chg="del">
            <ac:chgData name="Jasmine Young" userId="76ab0423-ab9b-41fe-9608-7b694900cd90" providerId="ADAL" clId="{022FB254-444D-49FD-8A38-866812C2D1BE}" dt="2021-10-06T01:22:45.113" v="546" actId="478"/>
            <ac:picMkLst>
              <pc:docMk/>
              <pc:sldMasterMk cId="234654092" sldId="2147483754"/>
              <pc:sldLayoutMk cId="302952075" sldId="2147483758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52.999" v="617" actId="6014"/>
          <pc:sldLayoutMkLst>
            <pc:docMk/>
            <pc:sldMasterMk cId="234654092" sldId="2147483754"/>
            <pc:sldLayoutMk cId="275909954" sldId="2147483759"/>
          </pc:sldLayoutMkLst>
          <pc:picChg chg="del">
            <ac:chgData name="Jasmine Young" userId="76ab0423-ab9b-41fe-9608-7b694900cd90" providerId="ADAL" clId="{022FB254-444D-49FD-8A38-866812C2D1BE}" dt="2021-10-06T01:22:49.194" v="549" actId="478"/>
            <ac:picMkLst>
              <pc:docMk/>
              <pc:sldMasterMk cId="234654092" sldId="2147483754"/>
              <pc:sldLayoutMk cId="275909954" sldId="2147483759"/>
              <ac:picMk id="6" creationId="{38CAFE9E-4B82-44DE-9E2F-431069645B25}"/>
            </ac:picMkLst>
          </pc:picChg>
          <pc:picChg chg="add mod ord">
            <ac:chgData name="Jasmine Young" userId="76ab0423-ab9b-41fe-9608-7b694900cd90" providerId="ADAL" clId="{022FB254-444D-49FD-8A38-866812C2D1BE}" dt="2021-10-06T01:22:51.022" v="551" actId="167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30:58.045" v="677" actId="6014"/>
        <pc:sldMasterMkLst>
          <pc:docMk/>
          <pc:sldMasterMk cId="1667865700" sldId="2147483760"/>
        </pc:sldMasterMkLst>
        <pc:picChg chg="add mod">
          <ac:chgData name="Jasmine Young" userId="76ab0423-ab9b-41fe-9608-7b694900cd90" providerId="ADAL" clId="{022FB254-444D-49FD-8A38-866812C2D1BE}" dt="2021-10-06T01:23:04.966" v="554"/>
          <ac:picMkLst>
            <pc:docMk/>
            <pc:sldMasterMk cId="1667865700" sldId="2147483760"/>
            <ac:picMk id="3" creationId="{0DB556C8-38CB-4D43-9F89-A1CC45796606}"/>
          </ac:picMkLst>
        </pc:picChg>
        <pc:picChg chg="del">
          <ac:chgData name="Jasmine Young" userId="76ab0423-ab9b-41fe-9608-7b694900cd90" providerId="ADAL" clId="{022FB254-444D-49FD-8A38-866812C2D1BE}" dt="2021-10-06T01:23:01.280" v="553" actId="478"/>
          <ac:picMkLst>
            <pc:docMk/>
            <pc:sldMasterMk cId="1667865700" sldId="2147483760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2:58.326" v="552" actId="2890"/>
          <pc:sldLayoutMkLst>
            <pc:docMk/>
            <pc:sldMasterMk cId="1667865700" sldId="2147483760"/>
            <pc:sldLayoutMk cId="2721841358" sldId="2147483761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30:43.264" v="674" actId="6014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022FB254-444D-49FD-8A38-866812C2D1BE}" dt="2021-10-06T01:24:21.297" v="559" actId="478"/>
            <ac:picMkLst>
              <pc:docMk/>
              <pc:sldMasterMk cId="1667865700" sldId="2147483760"/>
              <pc:sldLayoutMk cId="1083103837" sldId="2147483762"/>
              <ac:picMk id="5" creationId="{A1864E5F-0465-4E4F-9D4A-ECED069BBE0D}"/>
            </ac:picMkLst>
          </pc:picChg>
          <pc:picChg chg="add mod ord">
            <ac:chgData name="Jasmine Young" userId="76ab0423-ab9b-41fe-9608-7b694900cd90" providerId="ADAL" clId="{022FB254-444D-49FD-8A38-866812C2D1BE}" dt="2021-10-06T01:24:25.855" v="562" actId="167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48.663" v="675" actId="6014"/>
          <pc:sldLayoutMkLst>
            <pc:docMk/>
            <pc:sldMasterMk cId="1667865700" sldId="2147483760"/>
            <pc:sldLayoutMk cId="85308577" sldId="2147483763"/>
          </pc:sldLayoutMkLst>
          <pc:picChg chg="del">
            <ac:chgData name="Jasmine Young" userId="76ab0423-ab9b-41fe-9608-7b694900cd90" providerId="ADAL" clId="{022FB254-444D-49FD-8A38-866812C2D1BE}" dt="2021-10-06T01:24:22.681" v="560" actId="478"/>
            <ac:picMkLst>
              <pc:docMk/>
              <pc:sldMasterMk cId="1667865700" sldId="2147483760"/>
              <pc:sldLayoutMk cId="85308577" sldId="2147483763"/>
              <ac:picMk id="6" creationId="{E319F61C-77CC-4D24-9220-DE297663BF23}"/>
            </ac:picMkLst>
          </pc:picChg>
          <pc:picChg chg="add mod ord">
            <ac:chgData name="Jasmine Young" userId="76ab0423-ab9b-41fe-9608-7b694900cd90" providerId="ADAL" clId="{022FB254-444D-49FD-8A38-866812C2D1BE}" dt="2021-10-06T01:24:28.908" v="564" actId="167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2.114" v="676" actId="6014"/>
          <pc:sldLayoutMkLst>
            <pc:docMk/>
            <pc:sldMasterMk cId="1667865700" sldId="2147483760"/>
            <pc:sldLayoutMk cId="1800562655" sldId="2147483764"/>
          </pc:sldLayoutMkLst>
          <pc:picChg chg="del">
            <ac:chgData name="Jasmine Young" userId="76ab0423-ab9b-41fe-9608-7b694900cd90" providerId="ADAL" clId="{022FB254-444D-49FD-8A38-866812C2D1BE}" dt="2021-10-06T01:24:39.995" v="573" actId="478"/>
            <ac:picMkLst>
              <pc:docMk/>
              <pc:sldMasterMk cId="1667865700" sldId="2147483760"/>
              <pc:sldLayoutMk cId="1800562655" sldId="2147483764"/>
              <ac:picMk id="5" creationId="{DF9902A8-50D4-49B3-B25A-87B06FF1B42A}"/>
            </ac:picMkLst>
          </pc:picChg>
          <pc:picChg chg="add mod ord">
            <ac:chgData name="Jasmine Young" userId="76ab0423-ab9b-41fe-9608-7b694900cd90" providerId="ADAL" clId="{022FB254-444D-49FD-8A38-866812C2D1BE}" dt="2021-10-06T01:24:43.541" v="576" actId="167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8.045" v="677" actId="6014"/>
          <pc:sldLayoutMkLst>
            <pc:docMk/>
            <pc:sldMasterMk cId="1667865700" sldId="2147483760"/>
            <pc:sldLayoutMk cId="4204178337" sldId="2147483765"/>
          </pc:sldLayoutMkLst>
          <pc:picChg chg="add mod ord">
            <ac:chgData name="Jasmine Young" userId="76ab0423-ab9b-41fe-9608-7b694900cd90" providerId="ADAL" clId="{022FB254-444D-49FD-8A38-866812C2D1BE}" dt="2021-10-06T01:24:47.250" v="579" actId="167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  <pc:picChg chg="del">
            <ac:chgData name="Jasmine Young" userId="76ab0423-ab9b-41fe-9608-7b694900cd90" providerId="ADAL" clId="{022FB254-444D-49FD-8A38-866812C2D1BE}" dt="2021-10-06T01:24:45.250" v="577" actId="478"/>
            <ac:picMkLst>
              <pc:docMk/>
              <pc:sldMasterMk cId="1667865700" sldId="2147483760"/>
              <pc:sldLayoutMk cId="4204178337" sldId="2147483765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7:09.399" v="609" actId="6014"/>
        <pc:sldMasterMkLst>
          <pc:docMk/>
          <pc:sldMasterMk cId="15558140" sldId="2147483766"/>
        </pc:sldMasterMkLst>
        <pc:picChg chg="del">
          <ac:chgData name="Jasmine Young" userId="76ab0423-ab9b-41fe-9608-7b694900cd90" providerId="ADAL" clId="{022FB254-444D-49FD-8A38-866812C2D1BE}" dt="2021-10-06T01:25:47.866" v="581" actId="478"/>
          <ac:picMkLst>
            <pc:docMk/>
            <pc:sldMasterMk cId="15558140" sldId="2147483766"/>
            <ac:picMk id="3" creationId="{0DB556C8-38CB-4D43-9F89-A1CC45796606}"/>
          </ac:picMkLst>
        </pc:picChg>
        <pc:picChg chg="add mod">
          <ac:chgData name="Jasmine Young" userId="76ab0423-ab9b-41fe-9608-7b694900cd90" providerId="ADAL" clId="{022FB254-444D-49FD-8A38-866812C2D1BE}" dt="2021-10-06T01:25:54.330" v="582"/>
          <ac:picMkLst>
            <pc:docMk/>
            <pc:sldMasterMk cId="15558140" sldId="2147483766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1:25:45.732" v="580" actId="2890"/>
          <pc:sldLayoutMkLst>
            <pc:docMk/>
            <pc:sldMasterMk cId="15558140" sldId="2147483766"/>
            <pc:sldLayoutMk cId="3289671350" sldId="214748376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6:54.394" v="606" actId="6014"/>
          <pc:sldLayoutMkLst>
            <pc:docMk/>
            <pc:sldMasterMk cId="15558140" sldId="2147483766"/>
            <pc:sldLayoutMk cId="3347875183" sldId="2147483768"/>
          </pc:sldLayoutMkLst>
          <pc:picChg chg="add mod ord">
            <ac:chgData name="Jasmine Young" userId="76ab0423-ab9b-41fe-9608-7b694900cd90" providerId="ADAL" clId="{022FB254-444D-49FD-8A38-866812C2D1BE}" dt="2021-10-06T01:26:13.974" v="591" actId="167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  <pc:picChg chg="del">
            <ac:chgData name="Jasmine Young" userId="76ab0423-ab9b-41fe-9608-7b694900cd90" providerId="ADAL" clId="{022FB254-444D-49FD-8A38-866812C2D1BE}" dt="2021-10-06T01:26:11.593" v="589" actId="478"/>
            <ac:picMkLst>
              <pc:docMk/>
              <pc:sldMasterMk cId="15558140" sldId="2147483766"/>
              <pc:sldLayoutMk cId="3347875183" sldId="2147483768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6:59.398" v="607" actId="6014"/>
          <pc:sldLayoutMkLst>
            <pc:docMk/>
            <pc:sldMasterMk cId="15558140" sldId="2147483766"/>
            <pc:sldLayoutMk cId="341787162" sldId="2147483769"/>
          </pc:sldLayoutMkLst>
          <pc:picChg chg="add mod ord">
            <ac:chgData name="Jasmine Young" userId="76ab0423-ab9b-41fe-9608-7b694900cd90" providerId="ADAL" clId="{022FB254-444D-49FD-8A38-866812C2D1BE}" dt="2021-10-06T01:26:19.254" v="594" actId="167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  <pc:picChg chg="del">
            <ac:chgData name="Jasmine Young" userId="76ab0423-ab9b-41fe-9608-7b694900cd90" providerId="ADAL" clId="{022FB254-444D-49FD-8A38-866812C2D1BE}" dt="2021-10-06T01:26:16.179" v="592" actId="478"/>
            <ac:picMkLst>
              <pc:docMk/>
              <pc:sldMasterMk cId="15558140" sldId="2147483766"/>
              <pc:sldLayoutMk cId="341787162" sldId="2147483769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4.549" v="608" actId="6014"/>
          <pc:sldLayoutMkLst>
            <pc:docMk/>
            <pc:sldMasterMk cId="15558140" sldId="2147483766"/>
            <pc:sldLayoutMk cId="3943121813" sldId="2147483770"/>
          </pc:sldLayoutMkLst>
          <pc:picChg chg="add mod ord">
            <ac:chgData name="Jasmine Young" userId="76ab0423-ab9b-41fe-9608-7b694900cd90" providerId="ADAL" clId="{022FB254-444D-49FD-8A38-866812C2D1BE}" dt="2021-10-06T01:26:29.657" v="601" actId="167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  <pc:picChg chg="del">
            <ac:chgData name="Jasmine Young" userId="76ab0423-ab9b-41fe-9608-7b694900cd90" providerId="ADAL" clId="{022FB254-444D-49FD-8A38-866812C2D1BE}" dt="2021-10-06T01:26:27.491" v="599" actId="478"/>
            <ac:picMkLst>
              <pc:docMk/>
              <pc:sldMasterMk cId="15558140" sldId="2147483766"/>
              <pc:sldLayoutMk cId="3943121813" sldId="2147483770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9.399" v="609" actId="6014"/>
          <pc:sldLayoutMkLst>
            <pc:docMk/>
            <pc:sldMasterMk cId="15558140" sldId="2147483766"/>
            <pc:sldLayoutMk cId="2808989259" sldId="2147483771"/>
          </pc:sldLayoutMkLst>
          <pc:picChg chg="del">
            <ac:chgData name="Jasmine Young" userId="76ab0423-ab9b-41fe-9608-7b694900cd90" providerId="ADAL" clId="{022FB254-444D-49FD-8A38-866812C2D1BE}" dt="2021-10-06T01:26:31.667" v="602" actId="478"/>
            <ac:picMkLst>
              <pc:docMk/>
              <pc:sldMasterMk cId="15558140" sldId="2147483766"/>
              <pc:sldLayoutMk cId="2808989259" sldId="2147483771"/>
              <ac:picMk id="6" creationId="{B54F2CD4-BFD1-4DDA-A7E7-2B37AB05EFA1}"/>
            </ac:picMkLst>
          </pc:picChg>
          <pc:picChg chg="add mod ord">
            <ac:chgData name="Jasmine Young" userId="76ab0423-ab9b-41fe-9608-7b694900cd90" providerId="ADAL" clId="{022FB254-444D-49FD-8A38-866812C2D1BE}" dt="2021-10-06T01:26:34.271" v="604" actId="167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40:39.359" v="691" actId="167"/>
        <pc:sldMasterMkLst>
          <pc:docMk/>
          <pc:sldMasterMk cId="1456279743" sldId="2147483772"/>
        </pc:sldMasterMkLst>
        <pc:picChg chg="add mod">
          <ac:chgData name="Jasmine Young" userId="76ab0423-ab9b-41fe-9608-7b694900cd90" providerId="ADAL" clId="{022FB254-444D-49FD-8A38-866812C2D1BE}" dt="2021-10-06T03:22:28.181" v="623"/>
          <ac:picMkLst>
            <pc:docMk/>
            <pc:sldMasterMk cId="1456279743" sldId="2147483772"/>
            <ac:picMk id="3" creationId="{446C8A1B-3F3C-49AC-A001-548833E2B3C6}"/>
          </ac:picMkLst>
        </pc:picChg>
        <pc:picChg chg="del">
          <ac:chgData name="Jasmine Young" userId="76ab0423-ab9b-41fe-9608-7b694900cd90" providerId="ADAL" clId="{022FB254-444D-49FD-8A38-866812C2D1BE}" dt="2021-10-06T03:22:27.469" v="622" actId="478"/>
          <ac:picMkLst>
            <pc:docMk/>
            <pc:sldMasterMk cId="1456279743" sldId="2147483772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3:21:40.673" v="618" actId="2890"/>
          <pc:sldLayoutMkLst>
            <pc:docMk/>
            <pc:sldMasterMk cId="1456279743" sldId="2147483772"/>
            <pc:sldLayoutMk cId="3171239096" sldId="214748377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40:33.624" v="686" actId="167"/>
          <pc:sldLayoutMkLst>
            <pc:docMk/>
            <pc:sldMasterMk cId="1456279743" sldId="2147483772"/>
            <pc:sldLayoutMk cId="2155165076" sldId="2147483774"/>
          </pc:sldLayoutMkLst>
          <pc:picChg chg="add mod ord">
            <ac:chgData name="Jasmine Young" userId="76ab0423-ab9b-41fe-9608-7b694900cd90" providerId="ADAL" clId="{022FB254-444D-49FD-8A38-866812C2D1BE}" dt="2021-10-06T03:40:33.624" v="686" actId="167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  <pc:picChg chg="del">
            <ac:chgData name="Jasmine Young" userId="76ab0423-ab9b-41fe-9608-7b694900cd90" providerId="ADAL" clId="{022FB254-444D-49FD-8A38-866812C2D1BE}" dt="2021-10-06T03:22:35.007" v="625" actId="478"/>
            <ac:picMkLst>
              <pc:docMk/>
              <pc:sldMasterMk cId="1456279743" sldId="2147483772"/>
              <pc:sldLayoutMk cId="2155165076" sldId="2147483774"/>
              <ac:picMk id="5" creationId="{8567630C-0A0A-4130-AC00-3BFA2BDE7963}"/>
            </ac:picMkLst>
          </pc:picChg>
          <pc:picChg chg="add del mod ord">
            <ac:chgData name="Jasmine Young" userId="76ab0423-ab9b-41fe-9608-7b694900cd90" providerId="ADAL" clId="{022FB254-444D-49FD-8A38-866812C2D1BE}" dt="2021-10-06T03:40:28.670" v="682" actId="478"/>
            <ac:picMkLst>
              <pc:docMk/>
              <pc:sldMasterMk cId="1456279743" sldId="2147483772"/>
              <pc:sldLayoutMk cId="2155165076" sldId="2147483774"/>
              <ac:picMk id="7" creationId="{8BCC8FE8-3950-462B-9CE9-357A326F991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40:39.359" v="691" actId="167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022FB254-444D-49FD-8A38-866812C2D1BE}" dt="2021-10-06T03:22:37.552" v="626" actId="478"/>
            <ac:picMkLst>
              <pc:docMk/>
              <pc:sldMasterMk cId="1456279743" sldId="2147483772"/>
              <pc:sldLayoutMk cId="1245881527" sldId="2147483775"/>
              <ac:picMk id="6" creationId="{ECAA3072-7F0F-413D-A2CD-8F302787DBAC}"/>
            </ac:picMkLst>
          </pc:picChg>
          <pc:picChg chg="add del mod ord">
            <ac:chgData name="Jasmine Young" userId="76ab0423-ab9b-41fe-9608-7b694900cd90" providerId="ADAL" clId="{022FB254-444D-49FD-8A38-866812C2D1BE}" dt="2021-10-06T03:40:35.469" v="687" actId="478"/>
            <ac:picMkLst>
              <pc:docMk/>
              <pc:sldMasterMk cId="1456279743" sldId="2147483772"/>
              <pc:sldLayoutMk cId="1245881527" sldId="2147483775"/>
              <ac:picMk id="7" creationId="{A7904472-F9F9-4EC4-93E9-77B03D861253}"/>
            </ac:picMkLst>
          </pc:picChg>
          <pc:picChg chg="add mod ord">
            <ac:chgData name="Jasmine Young" userId="76ab0423-ab9b-41fe-9608-7b694900cd90" providerId="ADAL" clId="{022FB254-444D-49FD-8A38-866812C2D1BE}" dt="2021-10-06T03:40:39.359" v="691" actId="167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0.067" v="643" actId="167"/>
          <pc:sldLayoutMkLst>
            <pc:docMk/>
            <pc:sldMasterMk cId="1456279743" sldId="2147483772"/>
            <pc:sldLayoutMk cId="1954663853" sldId="2147483776"/>
          </pc:sldLayoutMkLst>
          <pc:picChg chg="del">
            <ac:chgData name="Jasmine Young" userId="76ab0423-ab9b-41fe-9608-7b694900cd90" providerId="ADAL" clId="{022FB254-444D-49FD-8A38-866812C2D1BE}" dt="2021-10-06T03:22:39.974" v="627" actId="478"/>
            <ac:picMkLst>
              <pc:docMk/>
              <pc:sldMasterMk cId="1456279743" sldId="2147483772"/>
              <pc:sldLayoutMk cId="1954663853" sldId="2147483776"/>
              <ac:picMk id="5" creationId="{7D58AF08-04B2-4E66-B37C-077F7B7633D4}"/>
            </ac:picMkLst>
          </pc:picChg>
          <pc:picChg chg="add mod ord">
            <ac:chgData name="Jasmine Young" userId="76ab0423-ab9b-41fe-9608-7b694900cd90" providerId="ADAL" clId="{022FB254-444D-49FD-8A38-866812C2D1BE}" dt="2021-10-06T03:23:10.067" v="643" actId="167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3.884" v="645" actId="167"/>
          <pc:sldLayoutMkLst>
            <pc:docMk/>
            <pc:sldMasterMk cId="1456279743" sldId="2147483772"/>
            <pc:sldLayoutMk cId="3576260764" sldId="2147483777"/>
          </pc:sldLayoutMkLst>
          <pc:picChg chg="add mod ord">
            <ac:chgData name="Jasmine Young" userId="76ab0423-ab9b-41fe-9608-7b694900cd90" providerId="ADAL" clId="{022FB254-444D-49FD-8A38-866812C2D1BE}" dt="2021-10-06T03:23:13.884" v="645" actId="167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  <pc:picChg chg="del">
            <ac:chgData name="Jasmine Young" userId="76ab0423-ab9b-41fe-9608-7b694900cd90" providerId="ADAL" clId="{022FB254-444D-49FD-8A38-866812C2D1BE}" dt="2021-10-06T03:22:41.806" v="628" actId="478"/>
            <ac:picMkLst>
              <pc:docMk/>
              <pc:sldMasterMk cId="1456279743" sldId="2147483772"/>
              <pc:sldLayoutMk cId="3576260764" sldId="2147483777"/>
              <ac:picMk id="7" creationId="{0945F7E7-39D1-4547-A6A3-0BACD09727D3}"/>
            </ac:picMkLst>
          </pc:picChg>
        </pc:sldLayoutChg>
      </pc:sldMasterChg>
      <pc:sldMasterChg chg="add mod addSldLayout delSldLayout modSldLayout">
        <pc:chgData name="Jasmine Young" userId="76ab0423-ab9b-41fe-9608-7b694900cd90" providerId="ADAL" clId="{022FB254-444D-49FD-8A38-866812C2D1BE}" dt="2021-10-06T03:32:53.890" v="680" actId="6014"/>
        <pc:sldMasterMkLst>
          <pc:docMk/>
          <pc:sldMasterMk cId="813280064" sldId="2147483778"/>
        </pc:sldMasterMkLst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3604861682" sldId="2147483779"/>
          </pc:sldLayoutMkLst>
        </pc:sldLayoutChg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1102462891" sldId="214748378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32:45.520" v="679" actId="2696"/>
          <pc:sldLayoutMkLst>
            <pc:docMk/>
            <pc:sldMasterMk cId="813280064" sldId="2147483778"/>
            <pc:sldLayoutMk cId="1387080823" sldId="2147483781"/>
          </pc:sldLayoutMkLst>
        </pc:sldLayoutChg>
      </pc:sldMasterChg>
    </pc:docChg>
  </pc:docChgLst>
  <pc:docChgLst>
    <pc:chgData name="Jasmine Young" userId="76ab0423-ab9b-41fe-9608-7b694900cd90" providerId="ADAL" clId="{DB6CB313-15DC-4B6D-A5A9-30AE4FB69274}"/>
    <pc:docChg chg="custSel delSld modSld delMainMaster">
      <pc:chgData name="Jasmine Young" userId="76ab0423-ab9b-41fe-9608-7b694900cd90" providerId="ADAL" clId="{DB6CB313-15DC-4B6D-A5A9-30AE4FB69274}" dt="2021-10-28T03:59:33.245" v="54" actId="700"/>
      <pc:docMkLst>
        <pc:docMk/>
      </pc:docMkLst>
      <pc:sldChg chg="del">
        <pc:chgData name="Jasmine Young" userId="76ab0423-ab9b-41fe-9608-7b694900cd90" providerId="ADAL" clId="{DB6CB313-15DC-4B6D-A5A9-30AE4FB69274}" dt="2021-10-28T03:58:41.041" v="0" actId="47"/>
        <pc:sldMkLst>
          <pc:docMk/>
          <pc:sldMk cId="4147996835" sldId="258"/>
        </pc:sldMkLst>
      </pc:sldChg>
      <pc:sldChg chg="del">
        <pc:chgData name="Jasmine Young" userId="76ab0423-ab9b-41fe-9608-7b694900cd90" providerId="ADAL" clId="{DB6CB313-15DC-4B6D-A5A9-30AE4FB69274}" dt="2021-10-28T03:58:41.041" v="0" actId="47"/>
        <pc:sldMkLst>
          <pc:docMk/>
          <pc:sldMk cId="2381847681" sldId="259"/>
        </pc:sldMkLst>
      </pc:sldChg>
      <pc:sldChg chg="del">
        <pc:chgData name="Jasmine Young" userId="76ab0423-ab9b-41fe-9608-7b694900cd90" providerId="ADAL" clId="{DB6CB313-15DC-4B6D-A5A9-30AE4FB69274}" dt="2021-10-28T03:58:41.041" v="0" actId="47"/>
        <pc:sldMkLst>
          <pc:docMk/>
          <pc:sldMk cId="179747229" sldId="260"/>
        </pc:sldMkLst>
      </pc:sldChg>
      <pc:sldChg chg="del">
        <pc:chgData name="Jasmine Young" userId="76ab0423-ab9b-41fe-9608-7b694900cd90" providerId="ADAL" clId="{DB6CB313-15DC-4B6D-A5A9-30AE4FB69274}" dt="2021-10-28T03:58:41.041" v="0" actId="47"/>
        <pc:sldMkLst>
          <pc:docMk/>
          <pc:sldMk cId="3201009083" sldId="261"/>
        </pc:sldMkLst>
      </pc:sldChg>
      <pc:sldChg chg="del">
        <pc:chgData name="Jasmine Young" userId="76ab0423-ab9b-41fe-9608-7b694900cd90" providerId="ADAL" clId="{DB6CB313-15DC-4B6D-A5A9-30AE4FB69274}" dt="2021-10-28T03:58:41.041" v="0" actId="47"/>
        <pc:sldMkLst>
          <pc:docMk/>
          <pc:sldMk cId="2237087426" sldId="262"/>
        </pc:sldMkLst>
      </pc:sldChg>
      <pc:sldChg chg="del">
        <pc:chgData name="Jasmine Young" userId="76ab0423-ab9b-41fe-9608-7b694900cd90" providerId="ADAL" clId="{DB6CB313-15DC-4B6D-A5A9-30AE4FB69274}" dt="2021-10-28T03:58:41.041" v="0" actId="47"/>
        <pc:sldMkLst>
          <pc:docMk/>
          <pc:sldMk cId="2715517578" sldId="263"/>
        </pc:sldMkLst>
      </pc:sldChg>
      <pc:sldChg chg="addSp delSp modSp mod chgLayout">
        <pc:chgData name="Jasmine Young" userId="76ab0423-ab9b-41fe-9608-7b694900cd90" providerId="ADAL" clId="{DB6CB313-15DC-4B6D-A5A9-30AE4FB69274}" dt="2021-10-28T03:59:33.245" v="54" actId="700"/>
        <pc:sldMkLst>
          <pc:docMk/>
          <pc:sldMk cId="2844101845" sldId="265"/>
        </pc:sldMkLst>
        <pc:spChg chg="add mod ord">
          <ac:chgData name="Jasmine Young" userId="76ab0423-ab9b-41fe-9608-7b694900cd90" providerId="ADAL" clId="{DB6CB313-15DC-4B6D-A5A9-30AE4FB69274}" dt="2021-10-28T03:59:33.245" v="54" actId="700"/>
          <ac:spMkLst>
            <pc:docMk/>
            <pc:sldMk cId="2844101845" sldId="265"/>
            <ac:spMk id="2" creationId="{FA211106-EAAA-4033-962D-251868FF449B}"/>
          </ac:spMkLst>
        </pc:spChg>
        <pc:spChg chg="add mod ord">
          <ac:chgData name="Jasmine Young" userId="76ab0423-ab9b-41fe-9608-7b694900cd90" providerId="ADAL" clId="{DB6CB313-15DC-4B6D-A5A9-30AE4FB69274}" dt="2021-10-28T03:59:33.245" v="54" actId="700"/>
          <ac:spMkLst>
            <pc:docMk/>
            <pc:sldMk cId="2844101845" sldId="265"/>
            <ac:spMk id="3" creationId="{8EFDC4AD-3AE1-433A-AAD9-49AAD63C305E}"/>
          </ac:spMkLst>
        </pc:spChg>
        <pc:spChg chg="del">
          <ac:chgData name="Jasmine Young" userId="76ab0423-ab9b-41fe-9608-7b694900cd90" providerId="ADAL" clId="{DB6CB313-15DC-4B6D-A5A9-30AE4FB69274}" dt="2021-10-28T03:59:33.245" v="54" actId="700"/>
          <ac:spMkLst>
            <pc:docMk/>
            <pc:sldMk cId="2844101845" sldId="265"/>
            <ac:spMk id="4" creationId="{E72E2AED-374A-415F-B837-E6E3EDE4D206}"/>
          </ac:spMkLst>
        </pc:spChg>
        <pc:spChg chg="del">
          <ac:chgData name="Jasmine Young" userId="76ab0423-ab9b-41fe-9608-7b694900cd90" providerId="ADAL" clId="{DB6CB313-15DC-4B6D-A5A9-30AE4FB69274}" dt="2021-10-28T03:59:33.245" v="54" actId="700"/>
          <ac:spMkLst>
            <pc:docMk/>
            <pc:sldMk cId="2844101845" sldId="265"/>
            <ac:spMk id="5" creationId="{88325687-04CE-4C7B-B063-1C3AEBB950C0}"/>
          </ac:spMkLst>
        </pc:spChg>
      </pc:sldChg>
      <pc:sldChg chg="addSp delSp modSp mod modClrScheme chgLayout">
        <pc:chgData name="Jasmine Young" userId="76ab0423-ab9b-41fe-9608-7b694900cd90" providerId="ADAL" clId="{DB6CB313-15DC-4B6D-A5A9-30AE4FB69274}" dt="2021-10-28T03:59:28.253" v="53" actId="700"/>
        <pc:sldMkLst>
          <pc:docMk/>
          <pc:sldMk cId="3564892220" sldId="266"/>
        </pc:sldMkLst>
        <pc:spChg chg="del mod ord">
          <ac:chgData name="Jasmine Young" userId="76ab0423-ab9b-41fe-9608-7b694900cd90" providerId="ADAL" clId="{DB6CB313-15DC-4B6D-A5A9-30AE4FB69274}" dt="2021-10-28T03:59:28.253" v="53" actId="700"/>
          <ac:spMkLst>
            <pc:docMk/>
            <pc:sldMk cId="3564892220" sldId="266"/>
            <ac:spMk id="2" creationId="{5F6C3E72-0109-4AEF-A85A-0C1E75BF20AE}"/>
          </ac:spMkLst>
        </pc:spChg>
        <pc:spChg chg="add mod ord">
          <ac:chgData name="Jasmine Young" userId="76ab0423-ab9b-41fe-9608-7b694900cd90" providerId="ADAL" clId="{DB6CB313-15DC-4B6D-A5A9-30AE4FB69274}" dt="2021-10-28T03:59:28.253" v="53" actId="700"/>
          <ac:spMkLst>
            <pc:docMk/>
            <pc:sldMk cId="3564892220" sldId="266"/>
            <ac:spMk id="3" creationId="{CBB98DBA-5893-48ED-BF2F-1433D94EC611}"/>
          </ac:spMkLst>
        </pc:spChg>
        <pc:spChg chg="add mod ord">
          <ac:chgData name="Jasmine Young" userId="76ab0423-ab9b-41fe-9608-7b694900cd90" providerId="ADAL" clId="{DB6CB313-15DC-4B6D-A5A9-30AE4FB69274}" dt="2021-10-28T03:59:28.253" v="53" actId="700"/>
          <ac:spMkLst>
            <pc:docMk/>
            <pc:sldMk cId="3564892220" sldId="266"/>
            <ac:spMk id="4" creationId="{9191C4F1-014A-46AC-BFAC-D9804FAD9A0E}"/>
          </ac:spMkLst>
        </pc:spChg>
        <pc:spChg chg="add mod ord">
          <ac:chgData name="Jasmine Young" userId="76ab0423-ab9b-41fe-9608-7b694900cd90" providerId="ADAL" clId="{DB6CB313-15DC-4B6D-A5A9-30AE4FB69274}" dt="2021-10-28T03:59:28.253" v="53" actId="700"/>
          <ac:spMkLst>
            <pc:docMk/>
            <pc:sldMk cId="3564892220" sldId="266"/>
            <ac:spMk id="5" creationId="{D890D7EA-E97C-4C0C-A674-4DD678C03C24}"/>
          </ac:spMkLst>
        </pc:spChg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8694282" sldId="267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165224895" sldId="268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3135443968" sldId="269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2151962472" sldId="270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2251046689" sldId="271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1799215656" sldId="272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3936346873" sldId="273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274375584" sldId="274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90356024" sldId="275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3815166606" sldId="276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2330268737" sldId="277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3333429549" sldId="278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160691927" sldId="279"/>
        </pc:sldMkLst>
      </pc:sldChg>
      <pc:sldChg chg="del">
        <pc:chgData name="Jasmine Young" userId="76ab0423-ab9b-41fe-9608-7b694900cd90" providerId="ADAL" clId="{DB6CB313-15DC-4B6D-A5A9-30AE4FB69274}" dt="2021-10-28T03:58:45.565" v="1" actId="47"/>
        <pc:sldMkLst>
          <pc:docMk/>
          <pc:sldMk cId="3442399834" sldId="280"/>
        </pc:sldMkLst>
      </pc:sldChg>
      <pc:sldChg chg="del">
        <pc:chgData name="Jasmine Young" userId="76ab0423-ab9b-41fe-9608-7b694900cd90" providerId="ADAL" clId="{DB6CB313-15DC-4B6D-A5A9-30AE4FB69274}" dt="2021-10-28T03:58:51.349" v="2" actId="47"/>
        <pc:sldMkLst>
          <pc:docMk/>
          <pc:sldMk cId="2672896303" sldId="281"/>
        </pc:sldMkLst>
      </pc:sldChg>
      <pc:sldMasterChg chg="del delSldLayout">
        <pc:chgData name="Jasmine Young" userId="76ab0423-ab9b-41fe-9608-7b694900cd90" providerId="ADAL" clId="{DB6CB313-15DC-4B6D-A5A9-30AE4FB69274}" dt="2021-10-28T03:59:15.189" v="40" actId="2696"/>
        <pc:sldMasterMkLst>
          <pc:docMk/>
          <pc:sldMasterMk cId="4276860997" sldId="2147483657"/>
        </pc:sldMasterMkLst>
        <pc:sldLayoutChg chg="del">
          <pc:chgData name="Jasmine Young" userId="76ab0423-ab9b-41fe-9608-7b694900cd90" providerId="ADAL" clId="{DB6CB313-15DC-4B6D-A5A9-30AE4FB69274}" dt="2021-10-28T03:59:15.184" v="35" actId="2696"/>
          <pc:sldLayoutMkLst>
            <pc:docMk/>
            <pc:sldMasterMk cId="4276860997" sldId="2147483657"/>
            <pc:sldLayoutMk cId="2917636596" sldId="2147483658"/>
          </pc:sldLayoutMkLst>
        </pc:sldLayoutChg>
        <pc:sldLayoutChg chg="del">
          <pc:chgData name="Jasmine Young" userId="76ab0423-ab9b-41fe-9608-7b694900cd90" providerId="ADAL" clId="{DB6CB313-15DC-4B6D-A5A9-30AE4FB69274}" dt="2021-10-28T03:59:15.185" v="36" actId="2696"/>
          <pc:sldLayoutMkLst>
            <pc:docMk/>
            <pc:sldMasterMk cId="4276860997" sldId="2147483657"/>
            <pc:sldLayoutMk cId="3595978076" sldId="2147483659"/>
          </pc:sldLayoutMkLst>
        </pc:sldLayoutChg>
        <pc:sldLayoutChg chg="del">
          <pc:chgData name="Jasmine Young" userId="76ab0423-ab9b-41fe-9608-7b694900cd90" providerId="ADAL" clId="{DB6CB313-15DC-4B6D-A5A9-30AE4FB69274}" dt="2021-10-28T03:59:15.186" v="37" actId="2696"/>
          <pc:sldLayoutMkLst>
            <pc:docMk/>
            <pc:sldMasterMk cId="4276860997" sldId="2147483657"/>
            <pc:sldLayoutMk cId="978467814" sldId="2147483660"/>
          </pc:sldLayoutMkLst>
        </pc:sldLayoutChg>
        <pc:sldLayoutChg chg="del">
          <pc:chgData name="Jasmine Young" userId="76ab0423-ab9b-41fe-9608-7b694900cd90" providerId="ADAL" clId="{DB6CB313-15DC-4B6D-A5A9-30AE4FB69274}" dt="2021-10-28T03:59:15.187" v="38" actId="2696"/>
          <pc:sldLayoutMkLst>
            <pc:docMk/>
            <pc:sldMasterMk cId="4276860997" sldId="2147483657"/>
            <pc:sldLayoutMk cId="3266700743" sldId="2147483734"/>
          </pc:sldLayoutMkLst>
        </pc:sldLayoutChg>
        <pc:sldLayoutChg chg="del">
          <pc:chgData name="Jasmine Young" userId="76ab0423-ab9b-41fe-9608-7b694900cd90" providerId="ADAL" clId="{DB6CB313-15DC-4B6D-A5A9-30AE4FB69274}" dt="2021-10-28T03:59:15.188" v="39" actId="2696"/>
          <pc:sldLayoutMkLst>
            <pc:docMk/>
            <pc:sldMasterMk cId="4276860997" sldId="2147483657"/>
            <pc:sldLayoutMk cId="2796280582" sldId="2147483735"/>
          </pc:sldLayoutMkLst>
        </pc:sldLayoutChg>
      </pc:sldMasterChg>
      <pc:sldMasterChg chg="del delSldLayout">
        <pc:chgData name="Jasmine Young" userId="76ab0423-ab9b-41fe-9608-7b694900cd90" providerId="ADAL" clId="{DB6CB313-15DC-4B6D-A5A9-30AE4FB69274}" dt="2021-10-28T03:59:15.196" v="46" actId="2696"/>
        <pc:sldMasterMkLst>
          <pc:docMk/>
          <pc:sldMasterMk cId="2515481782" sldId="2147483736"/>
        </pc:sldMasterMkLst>
        <pc:sldLayoutChg chg="del">
          <pc:chgData name="Jasmine Young" userId="76ab0423-ab9b-41fe-9608-7b694900cd90" providerId="ADAL" clId="{DB6CB313-15DC-4B6D-A5A9-30AE4FB69274}" dt="2021-10-28T03:59:15.191" v="41" actId="2696"/>
          <pc:sldLayoutMkLst>
            <pc:docMk/>
            <pc:sldMasterMk cId="2515481782" sldId="2147483736"/>
            <pc:sldLayoutMk cId="1173026442" sldId="2147483737"/>
          </pc:sldLayoutMkLst>
        </pc:sldLayoutChg>
        <pc:sldLayoutChg chg="del">
          <pc:chgData name="Jasmine Young" userId="76ab0423-ab9b-41fe-9608-7b694900cd90" providerId="ADAL" clId="{DB6CB313-15DC-4B6D-A5A9-30AE4FB69274}" dt="2021-10-28T03:59:15.192" v="42" actId="2696"/>
          <pc:sldLayoutMkLst>
            <pc:docMk/>
            <pc:sldMasterMk cId="2515481782" sldId="2147483736"/>
            <pc:sldLayoutMk cId="3457762869" sldId="2147483738"/>
          </pc:sldLayoutMkLst>
        </pc:sldLayoutChg>
        <pc:sldLayoutChg chg="del">
          <pc:chgData name="Jasmine Young" userId="76ab0423-ab9b-41fe-9608-7b694900cd90" providerId="ADAL" clId="{DB6CB313-15DC-4B6D-A5A9-30AE4FB69274}" dt="2021-10-28T03:59:15.194" v="43" actId="2696"/>
          <pc:sldLayoutMkLst>
            <pc:docMk/>
            <pc:sldMasterMk cId="2515481782" sldId="2147483736"/>
            <pc:sldLayoutMk cId="646859161" sldId="2147483739"/>
          </pc:sldLayoutMkLst>
        </pc:sldLayoutChg>
        <pc:sldLayoutChg chg="del">
          <pc:chgData name="Jasmine Young" userId="76ab0423-ab9b-41fe-9608-7b694900cd90" providerId="ADAL" clId="{DB6CB313-15DC-4B6D-A5A9-30AE4FB69274}" dt="2021-10-28T03:59:15.194" v="44" actId="2696"/>
          <pc:sldLayoutMkLst>
            <pc:docMk/>
            <pc:sldMasterMk cId="2515481782" sldId="2147483736"/>
            <pc:sldLayoutMk cId="909031059" sldId="2147483740"/>
          </pc:sldLayoutMkLst>
        </pc:sldLayoutChg>
        <pc:sldLayoutChg chg="del">
          <pc:chgData name="Jasmine Young" userId="76ab0423-ab9b-41fe-9608-7b694900cd90" providerId="ADAL" clId="{DB6CB313-15DC-4B6D-A5A9-30AE4FB69274}" dt="2021-10-28T03:59:15.195" v="45" actId="2696"/>
          <pc:sldLayoutMkLst>
            <pc:docMk/>
            <pc:sldMasterMk cId="2515481782" sldId="2147483736"/>
            <pc:sldLayoutMk cId="2191476712" sldId="2147483741"/>
          </pc:sldLayoutMkLst>
        </pc:sldLayoutChg>
      </pc:sldMasterChg>
      <pc:sldMasterChg chg="del delSldLayout">
        <pc:chgData name="Jasmine Young" userId="76ab0423-ab9b-41fe-9608-7b694900cd90" providerId="ADAL" clId="{DB6CB313-15DC-4B6D-A5A9-30AE4FB69274}" dt="2021-10-28T03:59:18.277" v="52" actId="2696"/>
        <pc:sldMasterMkLst>
          <pc:docMk/>
          <pc:sldMasterMk cId="4216336634" sldId="2147483742"/>
        </pc:sldMasterMkLst>
        <pc:sldLayoutChg chg="del">
          <pc:chgData name="Jasmine Young" userId="76ab0423-ab9b-41fe-9608-7b694900cd90" providerId="ADAL" clId="{DB6CB313-15DC-4B6D-A5A9-30AE4FB69274}" dt="2021-10-28T03:59:18.272" v="47" actId="2696"/>
          <pc:sldLayoutMkLst>
            <pc:docMk/>
            <pc:sldMasterMk cId="4216336634" sldId="2147483742"/>
            <pc:sldLayoutMk cId="511060729" sldId="2147483743"/>
          </pc:sldLayoutMkLst>
        </pc:sldLayoutChg>
        <pc:sldLayoutChg chg="del">
          <pc:chgData name="Jasmine Young" userId="76ab0423-ab9b-41fe-9608-7b694900cd90" providerId="ADAL" clId="{DB6CB313-15DC-4B6D-A5A9-30AE4FB69274}" dt="2021-10-28T03:59:18.273" v="48" actId="2696"/>
          <pc:sldLayoutMkLst>
            <pc:docMk/>
            <pc:sldMasterMk cId="4216336634" sldId="2147483742"/>
            <pc:sldLayoutMk cId="2570866731" sldId="2147483744"/>
          </pc:sldLayoutMkLst>
        </pc:sldLayoutChg>
        <pc:sldLayoutChg chg="del">
          <pc:chgData name="Jasmine Young" userId="76ab0423-ab9b-41fe-9608-7b694900cd90" providerId="ADAL" clId="{DB6CB313-15DC-4B6D-A5A9-30AE4FB69274}" dt="2021-10-28T03:59:18.274" v="49" actId="2696"/>
          <pc:sldLayoutMkLst>
            <pc:docMk/>
            <pc:sldMasterMk cId="4216336634" sldId="2147483742"/>
            <pc:sldLayoutMk cId="661709087" sldId="2147483745"/>
          </pc:sldLayoutMkLst>
        </pc:sldLayoutChg>
        <pc:sldLayoutChg chg="del">
          <pc:chgData name="Jasmine Young" userId="76ab0423-ab9b-41fe-9608-7b694900cd90" providerId="ADAL" clId="{DB6CB313-15DC-4B6D-A5A9-30AE4FB69274}" dt="2021-10-28T03:59:18.275" v="50" actId="2696"/>
          <pc:sldLayoutMkLst>
            <pc:docMk/>
            <pc:sldMasterMk cId="4216336634" sldId="2147483742"/>
            <pc:sldLayoutMk cId="82794820" sldId="2147483746"/>
          </pc:sldLayoutMkLst>
        </pc:sldLayoutChg>
        <pc:sldLayoutChg chg="del">
          <pc:chgData name="Jasmine Young" userId="76ab0423-ab9b-41fe-9608-7b694900cd90" providerId="ADAL" clId="{DB6CB313-15DC-4B6D-A5A9-30AE4FB69274}" dt="2021-10-28T03:59:18.276" v="51" actId="2696"/>
          <pc:sldLayoutMkLst>
            <pc:docMk/>
            <pc:sldMasterMk cId="4216336634" sldId="2147483742"/>
            <pc:sldLayoutMk cId="2508350384" sldId="2147483747"/>
          </pc:sldLayoutMkLst>
        </pc:sldLayoutChg>
      </pc:sldMasterChg>
      <pc:sldMasterChg chg="del delSldLayout">
        <pc:chgData name="Jasmine Young" userId="76ab0423-ab9b-41fe-9608-7b694900cd90" providerId="ADAL" clId="{DB6CB313-15DC-4B6D-A5A9-30AE4FB69274}" dt="2021-10-28T03:59:09.562" v="8" actId="2696"/>
        <pc:sldMasterMkLst>
          <pc:docMk/>
          <pc:sldMasterMk cId="234654092" sldId="2147483754"/>
        </pc:sldMasterMkLst>
        <pc:sldLayoutChg chg="del">
          <pc:chgData name="Jasmine Young" userId="76ab0423-ab9b-41fe-9608-7b694900cd90" providerId="ADAL" clId="{DB6CB313-15DC-4B6D-A5A9-30AE4FB69274}" dt="2021-10-28T03:59:09.552" v="3" actId="2696"/>
          <pc:sldLayoutMkLst>
            <pc:docMk/>
            <pc:sldMasterMk cId="234654092" sldId="2147483754"/>
            <pc:sldLayoutMk cId="1790322501" sldId="2147483755"/>
          </pc:sldLayoutMkLst>
        </pc:sldLayoutChg>
        <pc:sldLayoutChg chg="del">
          <pc:chgData name="Jasmine Young" userId="76ab0423-ab9b-41fe-9608-7b694900cd90" providerId="ADAL" clId="{DB6CB313-15DC-4B6D-A5A9-30AE4FB69274}" dt="2021-10-28T03:59:09.554" v="4" actId="2696"/>
          <pc:sldLayoutMkLst>
            <pc:docMk/>
            <pc:sldMasterMk cId="234654092" sldId="2147483754"/>
            <pc:sldLayoutMk cId="3759424818" sldId="2147483756"/>
          </pc:sldLayoutMkLst>
        </pc:sldLayoutChg>
        <pc:sldLayoutChg chg="del">
          <pc:chgData name="Jasmine Young" userId="76ab0423-ab9b-41fe-9608-7b694900cd90" providerId="ADAL" clId="{DB6CB313-15DC-4B6D-A5A9-30AE4FB69274}" dt="2021-10-28T03:59:09.555" v="5" actId="2696"/>
          <pc:sldLayoutMkLst>
            <pc:docMk/>
            <pc:sldMasterMk cId="234654092" sldId="2147483754"/>
            <pc:sldLayoutMk cId="3561929882" sldId="2147483757"/>
          </pc:sldLayoutMkLst>
        </pc:sldLayoutChg>
        <pc:sldLayoutChg chg="del">
          <pc:chgData name="Jasmine Young" userId="76ab0423-ab9b-41fe-9608-7b694900cd90" providerId="ADAL" clId="{DB6CB313-15DC-4B6D-A5A9-30AE4FB69274}" dt="2021-10-28T03:59:09.557" v="6" actId="2696"/>
          <pc:sldLayoutMkLst>
            <pc:docMk/>
            <pc:sldMasterMk cId="234654092" sldId="2147483754"/>
            <pc:sldLayoutMk cId="302952075" sldId="2147483758"/>
          </pc:sldLayoutMkLst>
        </pc:sldLayoutChg>
        <pc:sldLayoutChg chg="del">
          <pc:chgData name="Jasmine Young" userId="76ab0423-ab9b-41fe-9608-7b694900cd90" providerId="ADAL" clId="{DB6CB313-15DC-4B6D-A5A9-30AE4FB69274}" dt="2021-10-28T03:59:09.559" v="7" actId="2696"/>
          <pc:sldLayoutMkLst>
            <pc:docMk/>
            <pc:sldMasterMk cId="234654092" sldId="2147483754"/>
            <pc:sldLayoutMk cId="275909954" sldId="2147483759"/>
          </pc:sldLayoutMkLst>
        </pc:sldLayoutChg>
      </pc:sldMasterChg>
      <pc:sldMasterChg chg="del delSldLayout">
        <pc:chgData name="Jasmine Young" userId="76ab0423-ab9b-41fe-9608-7b694900cd90" providerId="ADAL" clId="{DB6CB313-15DC-4B6D-A5A9-30AE4FB69274}" dt="2021-10-28T03:59:09.571" v="14" actId="2696"/>
        <pc:sldMasterMkLst>
          <pc:docMk/>
          <pc:sldMasterMk cId="1667865700" sldId="2147483760"/>
        </pc:sldMasterMkLst>
        <pc:sldLayoutChg chg="del">
          <pc:chgData name="Jasmine Young" userId="76ab0423-ab9b-41fe-9608-7b694900cd90" providerId="ADAL" clId="{DB6CB313-15DC-4B6D-A5A9-30AE4FB69274}" dt="2021-10-28T03:59:09.564" v="9" actId="2696"/>
          <pc:sldLayoutMkLst>
            <pc:docMk/>
            <pc:sldMasterMk cId="1667865700" sldId="2147483760"/>
            <pc:sldLayoutMk cId="2721841358" sldId="2147483761"/>
          </pc:sldLayoutMkLst>
        </pc:sldLayoutChg>
        <pc:sldLayoutChg chg="del">
          <pc:chgData name="Jasmine Young" userId="76ab0423-ab9b-41fe-9608-7b694900cd90" providerId="ADAL" clId="{DB6CB313-15DC-4B6D-A5A9-30AE4FB69274}" dt="2021-10-28T03:59:09.565" v="10" actId="2696"/>
          <pc:sldLayoutMkLst>
            <pc:docMk/>
            <pc:sldMasterMk cId="1667865700" sldId="2147483760"/>
            <pc:sldLayoutMk cId="1083103837" sldId="2147483762"/>
          </pc:sldLayoutMkLst>
        </pc:sldLayoutChg>
        <pc:sldLayoutChg chg="del">
          <pc:chgData name="Jasmine Young" userId="76ab0423-ab9b-41fe-9608-7b694900cd90" providerId="ADAL" clId="{DB6CB313-15DC-4B6D-A5A9-30AE4FB69274}" dt="2021-10-28T03:59:09.567" v="11" actId="2696"/>
          <pc:sldLayoutMkLst>
            <pc:docMk/>
            <pc:sldMasterMk cId="1667865700" sldId="2147483760"/>
            <pc:sldLayoutMk cId="85308577" sldId="2147483763"/>
          </pc:sldLayoutMkLst>
        </pc:sldLayoutChg>
        <pc:sldLayoutChg chg="del">
          <pc:chgData name="Jasmine Young" userId="76ab0423-ab9b-41fe-9608-7b694900cd90" providerId="ADAL" clId="{DB6CB313-15DC-4B6D-A5A9-30AE4FB69274}" dt="2021-10-28T03:59:09.568" v="12" actId="2696"/>
          <pc:sldLayoutMkLst>
            <pc:docMk/>
            <pc:sldMasterMk cId="1667865700" sldId="2147483760"/>
            <pc:sldLayoutMk cId="1800562655" sldId="2147483764"/>
          </pc:sldLayoutMkLst>
        </pc:sldLayoutChg>
        <pc:sldLayoutChg chg="del">
          <pc:chgData name="Jasmine Young" userId="76ab0423-ab9b-41fe-9608-7b694900cd90" providerId="ADAL" clId="{DB6CB313-15DC-4B6D-A5A9-30AE4FB69274}" dt="2021-10-28T03:59:09.570" v="13" actId="2696"/>
          <pc:sldLayoutMkLst>
            <pc:docMk/>
            <pc:sldMasterMk cId="1667865700" sldId="2147483760"/>
            <pc:sldLayoutMk cId="4204178337" sldId="2147483765"/>
          </pc:sldLayoutMkLst>
        </pc:sldLayoutChg>
      </pc:sldMasterChg>
      <pc:sldMasterChg chg="del delSldLayout">
        <pc:chgData name="Jasmine Young" userId="76ab0423-ab9b-41fe-9608-7b694900cd90" providerId="ADAL" clId="{DB6CB313-15DC-4B6D-A5A9-30AE4FB69274}" dt="2021-10-28T03:59:09.584" v="20" actId="2696"/>
        <pc:sldMasterMkLst>
          <pc:docMk/>
          <pc:sldMasterMk cId="15558140" sldId="2147483766"/>
        </pc:sldMasterMkLst>
        <pc:sldLayoutChg chg="del">
          <pc:chgData name="Jasmine Young" userId="76ab0423-ab9b-41fe-9608-7b694900cd90" providerId="ADAL" clId="{DB6CB313-15DC-4B6D-A5A9-30AE4FB69274}" dt="2021-10-28T03:59:09.578" v="15" actId="2696"/>
          <pc:sldLayoutMkLst>
            <pc:docMk/>
            <pc:sldMasterMk cId="15558140" sldId="2147483766"/>
            <pc:sldLayoutMk cId="3289671350" sldId="2147483767"/>
          </pc:sldLayoutMkLst>
        </pc:sldLayoutChg>
        <pc:sldLayoutChg chg="del">
          <pc:chgData name="Jasmine Young" userId="76ab0423-ab9b-41fe-9608-7b694900cd90" providerId="ADAL" clId="{DB6CB313-15DC-4B6D-A5A9-30AE4FB69274}" dt="2021-10-28T03:59:09.579" v="16" actId="2696"/>
          <pc:sldLayoutMkLst>
            <pc:docMk/>
            <pc:sldMasterMk cId="15558140" sldId="2147483766"/>
            <pc:sldLayoutMk cId="3347875183" sldId="2147483768"/>
          </pc:sldLayoutMkLst>
        </pc:sldLayoutChg>
        <pc:sldLayoutChg chg="del">
          <pc:chgData name="Jasmine Young" userId="76ab0423-ab9b-41fe-9608-7b694900cd90" providerId="ADAL" clId="{DB6CB313-15DC-4B6D-A5A9-30AE4FB69274}" dt="2021-10-28T03:59:09.581" v="17" actId="2696"/>
          <pc:sldLayoutMkLst>
            <pc:docMk/>
            <pc:sldMasterMk cId="15558140" sldId="2147483766"/>
            <pc:sldLayoutMk cId="341787162" sldId="2147483769"/>
          </pc:sldLayoutMkLst>
        </pc:sldLayoutChg>
        <pc:sldLayoutChg chg="del">
          <pc:chgData name="Jasmine Young" userId="76ab0423-ab9b-41fe-9608-7b694900cd90" providerId="ADAL" clId="{DB6CB313-15DC-4B6D-A5A9-30AE4FB69274}" dt="2021-10-28T03:59:09.582" v="18" actId="2696"/>
          <pc:sldLayoutMkLst>
            <pc:docMk/>
            <pc:sldMasterMk cId="15558140" sldId="2147483766"/>
            <pc:sldLayoutMk cId="3943121813" sldId="2147483770"/>
          </pc:sldLayoutMkLst>
        </pc:sldLayoutChg>
        <pc:sldLayoutChg chg="del">
          <pc:chgData name="Jasmine Young" userId="76ab0423-ab9b-41fe-9608-7b694900cd90" providerId="ADAL" clId="{DB6CB313-15DC-4B6D-A5A9-30AE4FB69274}" dt="2021-10-28T03:59:09.583" v="19" actId="2696"/>
          <pc:sldLayoutMkLst>
            <pc:docMk/>
            <pc:sldMasterMk cId="15558140" sldId="2147483766"/>
            <pc:sldLayoutMk cId="2808989259" sldId="2147483771"/>
          </pc:sldLayoutMkLst>
        </pc:sldLayoutChg>
      </pc:sldMasterChg>
      <pc:sldMasterChg chg="del delSldLayout">
        <pc:chgData name="Jasmine Young" userId="76ab0423-ab9b-41fe-9608-7b694900cd90" providerId="ADAL" clId="{DB6CB313-15DC-4B6D-A5A9-30AE4FB69274}" dt="2021-10-28T03:59:09.592" v="26" actId="2696"/>
        <pc:sldMasterMkLst>
          <pc:docMk/>
          <pc:sldMasterMk cId="1456279743" sldId="2147483772"/>
        </pc:sldMasterMkLst>
        <pc:sldLayoutChg chg="del">
          <pc:chgData name="Jasmine Young" userId="76ab0423-ab9b-41fe-9608-7b694900cd90" providerId="ADAL" clId="{DB6CB313-15DC-4B6D-A5A9-30AE4FB69274}" dt="2021-10-28T03:59:09.586" v="21" actId="2696"/>
          <pc:sldLayoutMkLst>
            <pc:docMk/>
            <pc:sldMasterMk cId="1456279743" sldId="2147483772"/>
            <pc:sldLayoutMk cId="3171239096" sldId="2147483773"/>
          </pc:sldLayoutMkLst>
        </pc:sldLayoutChg>
        <pc:sldLayoutChg chg="del">
          <pc:chgData name="Jasmine Young" userId="76ab0423-ab9b-41fe-9608-7b694900cd90" providerId="ADAL" clId="{DB6CB313-15DC-4B6D-A5A9-30AE4FB69274}" dt="2021-10-28T03:59:09.587" v="22" actId="2696"/>
          <pc:sldLayoutMkLst>
            <pc:docMk/>
            <pc:sldMasterMk cId="1456279743" sldId="2147483772"/>
            <pc:sldLayoutMk cId="2155165076" sldId="2147483774"/>
          </pc:sldLayoutMkLst>
        </pc:sldLayoutChg>
        <pc:sldLayoutChg chg="del">
          <pc:chgData name="Jasmine Young" userId="76ab0423-ab9b-41fe-9608-7b694900cd90" providerId="ADAL" clId="{DB6CB313-15DC-4B6D-A5A9-30AE4FB69274}" dt="2021-10-28T03:59:09.588" v="23" actId="2696"/>
          <pc:sldLayoutMkLst>
            <pc:docMk/>
            <pc:sldMasterMk cId="1456279743" sldId="2147483772"/>
            <pc:sldLayoutMk cId="1245881527" sldId="2147483775"/>
          </pc:sldLayoutMkLst>
        </pc:sldLayoutChg>
        <pc:sldLayoutChg chg="del">
          <pc:chgData name="Jasmine Young" userId="76ab0423-ab9b-41fe-9608-7b694900cd90" providerId="ADAL" clId="{DB6CB313-15DC-4B6D-A5A9-30AE4FB69274}" dt="2021-10-28T03:59:09.588" v="24" actId="2696"/>
          <pc:sldLayoutMkLst>
            <pc:docMk/>
            <pc:sldMasterMk cId="1456279743" sldId="2147483772"/>
            <pc:sldLayoutMk cId="1954663853" sldId="2147483776"/>
          </pc:sldLayoutMkLst>
        </pc:sldLayoutChg>
        <pc:sldLayoutChg chg="del">
          <pc:chgData name="Jasmine Young" userId="76ab0423-ab9b-41fe-9608-7b694900cd90" providerId="ADAL" clId="{DB6CB313-15DC-4B6D-A5A9-30AE4FB69274}" dt="2021-10-28T03:59:09.589" v="25" actId="2696"/>
          <pc:sldLayoutMkLst>
            <pc:docMk/>
            <pc:sldMasterMk cId="1456279743" sldId="2147483772"/>
            <pc:sldLayoutMk cId="3576260764" sldId="2147483777"/>
          </pc:sldLayoutMkLst>
        </pc:sldLayoutChg>
      </pc:sldMasterChg>
      <pc:sldMasterChg chg="del delSldLayout">
        <pc:chgData name="Jasmine Young" userId="76ab0423-ab9b-41fe-9608-7b694900cd90" providerId="ADAL" clId="{DB6CB313-15DC-4B6D-A5A9-30AE4FB69274}" dt="2021-10-28T03:59:09.612" v="34" actId="2696"/>
        <pc:sldMasterMkLst>
          <pc:docMk/>
          <pc:sldMasterMk cId="140266165" sldId="2147483781"/>
        </pc:sldMasterMkLst>
        <pc:sldLayoutChg chg="del">
          <pc:chgData name="Jasmine Young" userId="76ab0423-ab9b-41fe-9608-7b694900cd90" providerId="ADAL" clId="{DB6CB313-15DC-4B6D-A5A9-30AE4FB69274}" dt="2021-10-28T03:59:09.603" v="27" actId="2696"/>
          <pc:sldLayoutMkLst>
            <pc:docMk/>
            <pc:sldMasterMk cId="140266165" sldId="2147483781"/>
            <pc:sldLayoutMk cId="2588977841" sldId="2147483785"/>
          </pc:sldLayoutMkLst>
        </pc:sldLayoutChg>
        <pc:sldLayoutChg chg="del">
          <pc:chgData name="Jasmine Young" userId="76ab0423-ab9b-41fe-9608-7b694900cd90" providerId="ADAL" clId="{DB6CB313-15DC-4B6D-A5A9-30AE4FB69274}" dt="2021-10-28T03:59:09.604" v="28" actId="2696"/>
          <pc:sldLayoutMkLst>
            <pc:docMk/>
            <pc:sldMasterMk cId="140266165" sldId="2147483781"/>
            <pc:sldLayoutMk cId="1199425439" sldId="2147483786"/>
          </pc:sldLayoutMkLst>
        </pc:sldLayoutChg>
        <pc:sldLayoutChg chg="del">
          <pc:chgData name="Jasmine Young" userId="76ab0423-ab9b-41fe-9608-7b694900cd90" providerId="ADAL" clId="{DB6CB313-15DC-4B6D-A5A9-30AE4FB69274}" dt="2021-10-28T03:59:09.605" v="29" actId="2696"/>
          <pc:sldLayoutMkLst>
            <pc:docMk/>
            <pc:sldMasterMk cId="140266165" sldId="2147483781"/>
            <pc:sldLayoutMk cId="119470271" sldId="2147483787"/>
          </pc:sldLayoutMkLst>
        </pc:sldLayoutChg>
        <pc:sldLayoutChg chg="del">
          <pc:chgData name="Jasmine Young" userId="76ab0423-ab9b-41fe-9608-7b694900cd90" providerId="ADAL" clId="{DB6CB313-15DC-4B6D-A5A9-30AE4FB69274}" dt="2021-10-28T03:59:09.606" v="30" actId="2696"/>
          <pc:sldLayoutMkLst>
            <pc:docMk/>
            <pc:sldMasterMk cId="140266165" sldId="2147483781"/>
            <pc:sldLayoutMk cId="1896877030" sldId="2147483788"/>
          </pc:sldLayoutMkLst>
        </pc:sldLayoutChg>
        <pc:sldLayoutChg chg="del">
          <pc:chgData name="Jasmine Young" userId="76ab0423-ab9b-41fe-9608-7b694900cd90" providerId="ADAL" clId="{DB6CB313-15DC-4B6D-A5A9-30AE4FB69274}" dt="2021-10-28T03:59:09.607" v="31" actId="2696"/>
          <pc:sldLayoutMkLst>
            <pc:docMk/>
            <pc:sldMasterMk cId="140266165" sldId="2147483781"/>
            <pc:sldLayoutMk cId="3760205927" sldId="2147483789"/>
          </pc:sldLayoutMkLst>
        </pc:sldLayoutChg>
        <pc:sldLayoutChg chg="del">
          <pc:chgData name="Jasmine Young" userId="76ab0423-ab9b-41fe-9608-7b694900cd90" providerId="ADAL" clId="{DB6CB313-15DC-4B6D-A5A9-30AE4FB69274}" dt="2021-10-28T03:59:09.609" v="32" actId="2696"/>
          <pc:sldLayoutMkLst>
            <pc:docMk/>
            <pc:sldMasterMk cId="140266165" sldId="2147483781"/>
            <pc:sldLayoutMk cId="3624393533" sldId="2147483790"/>
          </pc:sldLayoutMkLst>
        </pc:sldLayoutChg>
        <pc:sldLayoutChg chg="del">
          <pc:chgData name="Jasmine Young" userId="76ab0423-ab9b-41fe-9608-7b694900cd90" providerId="ADAL" clId="{DB6CB313-15DC-4B6D-A5A9-30AE4FB69274}" dt="2021-10-28T03:59:09.611" v="33" actId="2696"/>
          <pc:sldLayoutMkLst>
            <pc:docMk/>
            <pc:sldMasterMk cId="140266165" sldId="2147483781"/>
            <pc:sldLayoutMk cId="855257672" sldId="214748379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86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3440B57-4256-4192-BF36-BDE41A749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7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llenge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386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hallenge 01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63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llenge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AC464-92A3-4A72-AD5B-84D8BFD0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70"/>
            <a:ext cx="10515600" cy="664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86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hallenge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994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86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clipart&#10;&#10;Description automatically generated">
            <a:extLst>
              <a:ext uri="{FF2B5EF4-FFF2-40B4-BE49-F238E27FC236}">
                <a16:creationId xmlns:a16="http://schemas.microsoft.com/office/drawing/2014/main" id="{3B5BCEA4-E09F-4662-B975-16DD0C3AC4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, clipart&#10;&#10;Description automatically generated">
            <a:extLst>
              <a:ext uri="{FF2B5EF4-FFF2-40B4-BE49-F238E27FC236}">
                <a16:creationId xmlns:a16="http://schemas.microsoft.com/office/drawing/2014/main" id="{B66CD4B1-A0C6-44A9-BE70-97541E287F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" y="0"/>
            <a:ext cx="12186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7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51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4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10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DC4AD-3AE1-433A-AAD9-49AAD63C3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11106-EAAA-4033-962D-251868FF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10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98DBA-5893-48ED-BF2F-1433D94E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1C4F1-014A-46AC-BFAC-D9804FAD9A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90D7EA-E97C-4C0C-A674-4DD678C03C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892220"/>
      </p:ext>
    </p:extLst>
  </p:cSld>
  <p:clrMapOvr>
    <a:masterClrMapping/>
  </p:clrMapOvr>
</p:sld>
</file>

<file path=ppt/theme/theme1.xml><?xml version="1.0" encoding="utf-8"?>
<a:theme xmlns:a="http://schemas.openxmlformats.org/drawingml/2006/main" name="Think Innov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lenge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Gilroy</vt:lpstr>
      <vt:lpstr>Gilroy Heavy</vt:lpstr>
      <vt:lpstr>Think Innovation</vt:lpstr>
      <vt:lpstr>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Young</dc:creator>
  <cp:lastModifiedBy>Jasmine Young</cp:lastModifiedBy>
  <cp:revision>1</cp:revision>
  <dcterms:created xsi:type="dcterms:W3CDTF">2021-10-05T04:38:35Z</dcterms:created>
  <dcterms:modified xsi:type="dcterms:W3CDTF">2021-10-28T03:59:35Z</dcterms:modified>
</cp:coreProperties>
</file>