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8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9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67" r:id="rId2"/>
    <p:sldMasterId id="2147483673" r:id="rId3"/>
    <p:sldMasterId id="2147483679" r:id="rId4"/>
    <p:sldMasterId id="2147483685" r:id="rId5"/>
    <p:sldMasterId id="2147483691" r:id="rId6"/>
    <p:sldMasterId id="2147483697" r:id="rId7"/>
    <p:sldMasterId id="2147483703" r:id="rId8"/>
    <p:sldMasterId id="2147483709" r:id="rId9"/>
  </p:sldMasterIdLst>
  <p:sldIdLst>
    <p:sldId id="292" r:id="rId10"/>
    <p:sldId id="293" r:id="rId11"/>
    <p:sldId id="29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4AF49E-A285-5612-E2F1-5DD87184FC8A}" v="2" dt="2025-11-18T23:50:32.7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5"/>
    <p:restoredTop sz="94719"/>
  </p:normalViewPr>
  <p:slideViewPr>
    <p:cSldViewPr snapToGrid="0">
      <p:cViewPr varScale="1">
        <p:scale>
          <a:sx n="70" d="100"/>
          <a:sy n="70" d="100"/>
        </p:scale>
        <p:origin x="5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036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7308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198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6754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2508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8669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6613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185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6531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889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297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5386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3196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310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6491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45136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05891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9843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505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28426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0972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6278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5856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63473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3661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88036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0847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55491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73121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30154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86527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804386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548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05699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88825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AF2BD78-25AB-3E41-3748-40F40D631D9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324707" y="1202592"/>
            <a:ext cx="1617786" cy="23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Gilroy" pitchFamily="2" charset="77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460E4EC-57C1-8843-6CF0-B116DF8A0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70" y="2131401"/>
            <a:ext cx="3077307" cy="687999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C739B-A91D-2DEA-955C-3C951DE3622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44108" y="2131401"/>
            <a:ext cx="5920154" cy="687999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D00E7-83DB-CF92-EAC8-45103408BF27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324705" y="1478513"/>
            <a:ext cx="5421926" cy="23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Gilroy" pitchFamily="2" charset="77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E343C4-9D0E-1CC6-103C-0EABA6F34E0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969369" y="1479490"/>
            <a:ext cx="2977662" cy="23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Gilroy" pitchFamily="2" charset="77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649AACA-B4E3-4744-3E34-C64D7E04982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317625" y="1202592"/>
            <a:ext cx="6629405" cy="23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Gilroy" pitchFamily="2" charset="77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90B687E-7BDE-A1E4-0D67-D35EB75CDDD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73370" y="3387969"/>
            <a:ext cx="3077307" cy="532972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DD3885F-5C40-AD6B-3688-717BA803313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144108" y="3232942"/>
            <a:ext cx="5920154" cy="687999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874B38C-ED96-D1A1-2EE4-83BCF3DF4EA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73370" y="4416971"/>
            <a:ext cx="3077307" cy="1702475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C570915-9D06-AF54-82EF-B24D3B513432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144108" y="4416971"/>
            <a:ext cx="2725615" cy="1702475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2D4032-0595-EE2B-A1B9-521E824DD0E3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7063154" y="4402619"/>
            <a:ext cx="2725615" cy="1702475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364731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31180F3-CEA2-7C7A-49DD-1B4F4ADAA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70" y="2069123"/>
            <a:ext cx="4343399" cy="73855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91E40F3-9BC6-4800-BBFD-63665A11C99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98123" y="2373518"/>
            <a:ext cx="4566139" cy="1659220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EC7FCE3-169B-0920-6858-2707EC40C4B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73370" y="1354016"/>
            <a:ext cx="9190891" cy="23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Gilroy" pitchFamily="2" charset="77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B99B8CC-3C86-32EF-DC82-2FBCD822093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73370" y="3241431"/>
            <a:ext cx="4343399" cy="1219200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1AFBD87-4246-F996-1988-310E366F51E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5498122" y="4364216"/>
            <a:ext cx="4566139" cy="1755230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B2B65BE-DB41-3B53-C83D-AB1EE33D5614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73370" y="4917830"/>
            <a:ext cx="4343399" cy="1201615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094697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08B406A8-1EB8-F217-3C3E-045996DB2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70" y="1547446"/>
            <a:ext cx="4460630" cy="188155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3BE3C81-45C4-BD28-60DE-1B73989B6DA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73370" y="4202723"/>
            <a:ext cx="4460630" cy="1871450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E2AAD9D-A8AD-C8E9-142F-1BB795C69985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5621216" y="4085492"/>
            <a:ext cx="4460630" cy="1988681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09758B5-A6DC-BF39-8EC0-8444961643A5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5621216" y="1547446"/>
            <a:ext cx="4460630" cy="188155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076800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F94FD56-29D8-6C9E-3B0A-21A64E6B9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70" y="1547446"/>
            <a:ext cx="9208476" cy="1160585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71CCA09-7DCA-07FD-7CD3-44A0184713ED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73370" y="3317631"/>
            <a:ext cx="9208476" cy="2756542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996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24551A66-8A80-F960-18B5-675522724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3708" y="2209800"/>
            <a:ext cx="4331677" cy="3915508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C22D836-D481-FCB4-C9C2-1CA5A760149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80185" y="2098431"/>
            <a:ext cx="4278924" cy="40092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AD1C075-CF9D-3A7C-1F03-7DCB7E95990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764322" y="1127760"/>
            <a:ext cx="7980569" cy="590006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395993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D42EDCD-A7FF-62A1-4A12-0FF8F742D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9893" y="2754923"/>
            <a:ext cx="4144108" cy="1330569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6FBE143-EA2E-A1E9-9D45-247E901A0A6B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5586046" y="2643552"/>
            <a:ext cx="4548553" cy="3452447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9990B8D-F2DF-EEF1-8EBE-F61BEAF4B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1189893" y="4642339"/>
            <a:ext cx="4144108" cy="1494692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E26268A-A64A-03BE-6A6A-698029DDA041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2210974" y="1145931"/>
            <a:ext cx="7755986" cy="1002910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085740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13D7B1F-B645-6F58-4A19-A4126489A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9893" y="1312983"/>
            <a:ext cx="8944706" cy="439617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C7B6B0A-B1E1-A9A3-CDF7-08E8F4065FC2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1189892" y="2180492"/>
            <a:ext cx="8944705" cy="81475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0B1E3A-270A-1127-DF4D-4CAF580F9114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1189891" y="3429001"/>
            <a:ext cx="8944705" cy="81475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EE6F2C7-7FA6-CAB2-BB6E-861B4BD69031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1189891" y="4668714"/>
            <a:ext cx="8944705" cy="145659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721700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138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537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6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8461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617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38503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042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64" r:id="rId3"/>
    <p:sldLayoutId id="2147483665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22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12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0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8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89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9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31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10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DA690E-5720-8A9F-C7CB-4969F9B646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9AA69-12A7-3735-0B96-AEAB9274679F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BD8929-64AD-E6F8-06BA-70AE7B0D3AB0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9B48F6-4EFD-7D7E-F9E1-56C2D35E1A95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AB0195-B322-BAF7-7BD3-9C2D5851BD01}"/>
              </a:ext>
            </a:extLst>
          </p:cNvPr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56A9FF-6E82-6B9F-FCF3-E53D64C1915D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25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B7C554-5F1B-A56E-8F13-D37D21BFB4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DDA4C-5850-A908-E6D1-4AD225330FEE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9E95F-D2EC-63B4-32F7-F83C97CB2160}"/>
              </a:ext>
            </a:extLst>
          </p:cNvPr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4EFD3A-49A6-93A3-1D8E-F9651ACA2E8B}"/>
              </a:ext>
            </a:extLst>
          </p:cNvPr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93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8FE604-AD26-6DFA-92E5-62AB460C3A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53BE1-DA12-DD73-E035-52BE97673744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71580"/>
      </p:ext>
    </p:extLst>
  </p:cSld>
  <p:clrMapOvr>
    <a:masterClrMapping/>
  </p:clrMapOvr>
</p:sld>
</file>

<file path=ppt/theme/theme1.xml><?xml version="1.0" encoding="utf-8"?>
<a:theme xmlns:a="http://schemas.openxmlformats.org/drawingml/2006/main" name="Mission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Ideate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Scan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Challenge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Shortlist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Experiment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Implement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Promote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Forms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</vt:i4>
      </vt:variant>
    </vt:vector>
  </HeadingPairs>
  <TitlesOfParts>
    <vt:vector size="15" baseType="lpstr">
      <vt:lpstr>Arial</vt:lpstr>
      <vt:lpstr>Gilroy</vt:lpstr>
      <vt:lpstr>Gilroy Heavy</vt:lpstr>
      <vt:lpstr>Mission</vt:lpstr>
      <vt:lpstr>Ideate</vt:lpstr>
      <vt:lpstr>Scan</vt:lpstr>
      <vt:lpstr>Challenge</vt:lpstr>
      <vt:lpstr>Shortlist</vt:lpstr>
      <vt:lpstr>Experiment</vt:lpstr>
      <vt:lpstr>Implement</vt:lpstr>
      <vt:lpstr>Promote</vt:lpstr>
      <vt:lpstr>Forms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Mathew</dc:creator>
  <cp:lastModifiedBy>Chanel Karam</cp:lastModifiedBy>
  <cp:revision>8</cp:revision>
  <dcterms:created xsi:type="dcterms:W3CDTF">2025-09-22T04:28:30Z</dcterms:created>
  <dcterms:modified xsi:type="dcterms:W3CDTF">2026-02-01T23:51:16Z</dcterms:modified>
</cp:coreProperties>
</file>