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7" r:id="rId3"/>
    <p:sldMasterId id="2147483673" r:id="rId4"/>
    <p:sldMasterId id="2147483679" r:id="rId5"/>
    <p:sldMasterId id="2147483685" r:id="rId6"/>
    <p:sldMasterId id="2147483691" r:id="rId7"/>
    <p:sldMasterId id="2147483697" r:id="rId8"/>
    <p:sldMasterId id="2147483703" r:id="rId9"/>
    <p:sldMasterId id="2147483709" r:id="rId10"/>
  </p:sldMasterIdLst>
  <p:sldIdLst>
    <p:sldId id="256" r:id="rId11"/>
    <p:sldId id="257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9"/>
  </p:normalViewPr>
  <p:slideViewPr>
    <p:cSldViewPr snapToGrid="0">
      <p:cViewPr varScale="1">
        <p:scale>
          <a:sx n="70" d="100"/>
          <a:sy n="70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el Karam" userId="74691772-d47d-4b1d-b773-dcf63573fe7e" providerId="ADAL" clId="{04025E2B-50CD-4BCA-8E8A-B9B2E68B312B}"/>
    <pc:docChg chg="undo custSel addSld delSld">
      <pc:chgData name="Chanel Karam" userId="74691772-d47d-4b1d-b773-dcf63573fe7e" providerId="ADAL" clId="{04025E2B-50CD-4BCA-8E8A-B9B2E68B312B}" dt="2026-02-02T22:57:38.935" v="3" actId="47"/>
      <pc:docMkLst>
        <pc:docMk/>
      </pc:docMkLst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4044432668" sldId="258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1246962592" sldId="262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3382060619" sldId="263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2531705773" sldId="265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2135964869" sldId="266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2868432215" sldId="268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1367835212" sldId="270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164863971" sldId="271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2763737148" sldId="273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3870988461" sldId="275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3184650313" sldId="276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3375681773" sldId="278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2479077156" sldId="280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1331616284" sldId="281"/>
        </pc:sldMkLst>
      </pc:sldChg>
      <pc:sldChg chg="del">
        <pc:chgData name="Chanel Karam" userId="74691772-d47d-4b1d-b773-dcf63573fe7e" providerId="ADAL" clId="{04025E2B-50CD-4BCA-8E8A-B9B2E68B312B}" dt="2026-02-02T22:57:38.935" v="3" actId="47"/>
        <pc:sldMkLst>
          <pc:docMk/>
          <pc:sldMk cId="744526791" sldId="282"/>
        </pc:sldMkLst>
      </pc:sldChg>
      <pc:sldChg chg="del">
        <pc:chgData name="Chanel Karam" userId="74691772-d47d-4b1d-b773-dcf63573fe7e" providerId="ADAL" clId="{04025E2B-50CD-4BCA-8E8A-B9B2E68B312B}" dt="2026-02-02T22:57:38.935" v="3" actId="47"/>
        <pc:sldMkLst>
          <pc:docMk/>
          <pc:sldMk cId="1932099743" sldId="283"/>
        </pc:sldMkLst>
      </pc:sldChg>
      <pc:sldChg chg="del">
        <pc:chgData name="Chanel Karam" userId="74691772-d47d-4b1d-b773-dcf63573fe7e" providerId="ADAL" clId="{04025E2B-50CD-4BCA-8E8A-B9B2E68B312B}" dt="2026-02-02T22:57:38.935" v="3" actId="47"/>
        <pc:sldMkLst>
          <pc:docMk/>
          <pc:sldMk cId="2368002595" sldId="284"/>
        </pc:sldMkLst>
      </pc:sldChg>
      <pc:sldChg chg="add">
        <pc:chgData name="Chanel Karam" userId="74691772-d47d-4b1d-b773-dcf63573fe7e" providerId="ADAL" clId="{04025E2B-50CD-4BCA-8E8A-B9B2E68B312B}" dt="2026-02-02T22:57:23.369" v="0" actId="47"/>
        <pc:sldMkLst>
          <pc:docMk/>
          <pc:sldMk cId="3828811680" sldId="285"/>
        </pc:sldMkLst>
      </pc:sldChg>
      <pc:sldChg chg="add">
        <pc:chgData name="Chanel Karam" userId="74691772-d47d-4b1d-b773-dcf63573fe7e" providerId="ADAL" clId="{04025E2B-50CD-4BCA-8E8A-B9B2E68B312B}" dt="2026-02-02T22:57:23.369" v="0" actId="47"/>
        <pc:sldMkLst>
          <pc:docMk/>
          <pc:sldMk cId="3334727065" sldId="286"/>
        </pc:sldMkLst>
      </pc:sldChg>
      <pc:sldChg chg="add">
        <pc:chgData name="Chanel Karam" userId="74691772-d47d-4b1d-b773-dcf63573fe7e" providerId="ADAL" clId="{04025E2B-50CD-4BCA-8E8A-B9B2E68B312B}" dt="2026-02-02T22:57:23.369" v="0" actId="47"/>
        <pc:sldMkLst>
          <pc:docMk/>
          <pc:sldMk cId="3563791709" sldId="287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1410522071" sldId="288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727510849" sldId="289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736281469" sldId="290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1086084332" sldId="291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3988225802" sldId="292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853893431" sldId="293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801471580" sldId="294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3982531899" sldId="295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3876196422" sldId="296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2471524510" sldId="297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1499595747" sldId="298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3131744141" sldId="299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573818590" sldId="300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938989356" sldId="301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2904894762" sldId="302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1654713679" sldId="303"/>
        </pc:sldMkLst>
      </pc:sldChg>
      <pc:sldChg chg="add del">
        <pc:chgData name="Chanel Karam" userId="74691772-d47d-4b1d-b773-dcf63573fe7e" providerId="ADAL" clId="{04025E2B-50CD-4BCA-8E8A-B9B2E68B312B}" dt="2026-02-02T22:57:38.935" v="3" actId="47"/>
        <pc:sldMkLst>
          <pc:docMk/>
          <pc:sldMk cId="3273864040" sldId="304"/>
        </pc:sldMkLst>
      </pc:sldChg>
      <pc:sldChg chg="add del">
        <pc:chgData name="Chanel Karam" userId="74691772-d47d-4b1d-b773-dcf63573fe7e" providerId="ADAL" clId="{04025E2B-50CD-4BCA-8E8A-B9B2E68B312B}" dt="2026-02-02T22:57:32.594" v="2" actId="47"/>
        <pc:sldMkLst>
          <pc:docMk/>
          <pc:sldMk cId="1217317582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3E7-3DA0-C286-D462-5AC351C4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E9314A-089B-1449-A06E-DD4E82199387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542E-6690-6E8C-5D64-0C70AA85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CC0A-BC4A-6FEF-6094-7BF1B80E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D7965-85CD-354D-BB52-42C1807E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ilroy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4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91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1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15C4BF-E3E9-8551-810D-5249AAA73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967689-B1C0-8010-B918-36192282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81430-71D7-7CAF-9F96-AD30BE17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A59AEC-0A1C-CE74-161B-4663C444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84C99-68EA-4671-130F-802702C21E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1709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Gilroy</vt:lpstr>
      <vt:lpstr>Gilroy Heavy</vt:lpstr>
      <vt:lpstr>Innovate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Chanel Karam</cp:lastModifiedBy>
  <cp:revision>9</cp:revision>
  <dcterms:created xsi:type="dcterms:W3CDTF">2025-09-22T04:28:30Z</dcterms:created>
  <dcterms:modified xsi:type="dcterms:W3CDTF">2026-02-02T22:57:41Z</dcterms:modified>
</cp:coreProperties>
</file>