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</p:sldMasterIdLst>
  <p:sldIdLst>
    <p:sldId id="256" r:id="rId11"/>
    <p:sldId id="257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el Karam" userId="74691772-d47d-4b1d-b773-dcf63573fe7e" providerId="ADAL" clId="{04025E2B-50CD-4BCA-8E8A-B9B2E68B312B}"/>
    <pc:docChg chg="undo custSel addSld delSld">
      <pc:chgData name="Chanel Karam" userId="74691772-d47d-4b1d-b773-dcf63573fe7e" providerId="ADAL" clId="{04025E2B-50CD-4BCA-8E8A-B9B2E68B312B}" dt="2026-02-02T22:57:08.018" v="2" actId="47"/>
      <pc:docMkLst>
        <pc:docMk/>
      </pc:docMkLst>
      <pc:sldChg chg="del">
        <pc:chgData name="Chanel Karam" userId="74691772-d47d-4b1d-b773-dcf63573fe7e" providerId="ADAL" clId="{04025E2B-50CD-4BCA-8E8A-B9B2E68B312B}" dt="2026-02-02T22:56:59.171" v="1" actId="47"/>
        <pc:sldMkLst>
          <pc:docMk/>
          <pc:sldMk cId="4044432668" sldId="258"/>
        </pc:sldMkLst>
      </pc:sldChg>
      <pc:sldChg chg="del">
        <pc:chgData name="Chanel Karam" userId="74691772-d47d-4b1d-b773-dcf63573fe7e" providerId="ADAL" clId="{04025E2B-50CD-4BCA-8E8A-B9B2E68B312B}" dt="2026-02-02T22:56:59.171" v="1" actId="47"/>
        <pc:sldMkLst>
          <pc:docMk/>
          <pc:sldMk cId="1246962592" sldId="262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3382060619" sldId="263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2531705773" sldId="265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2135964869" sldId="266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2868432215" sldId="268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1367835212" sldId="270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164863971" sldId="271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2763737148" sldId="273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3870988461" sldId="275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3184650313" sldId="276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3375681773" sldId="278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2479077156" sldId="280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1331616284" sldId="281"/>
        </pc:sldMkLst>
      </pc:sldChg>
      <pc:sldChg chg="add">
        <pc:chgData name="Chanel Karam" userId="74691772-d47d-4b1d-b773-dcf63573fe7e" providerId="ADAL" clId="{04025E2B-50CD-4BCA-8E8A-B9B2E68B312B}" dt="2026-02-02T22:56:44.315" v="0" actId="47"/>
        <pc:sldMkLst>
          <pc:docMk/>
          <pc:sldMk cId="744526791" sldId="282"/>
        </pc:sldMkLst>
      </pc:sldChg>
      <pc:sldChg chg="add">
        <pc:chgData name="Chanel Karam" userId="74691772-d47d-4b1d-b773-dcf63573fe7e" providerId="ADAL" clId="{04025E2B-50CD-4BCA-8E8A-B9B2E68B312B}" dt="2026-02-02T22:56:44.315" v="0" actId="47"/>
        <pc:sldMkLst>
          <pc:docMk/>
          <pc:sldMk cId="1932099743" sldId="283"/>
        </pc:sldMkLst>
      </pc:sldChg>
      <pc:sldChg chg="add">
        <pc:chgData name="Chanel Karam" userId="74691772-d47d-4b1d-b773-dcf63573fe7e" providerId="ADAL" clId="{04025E2B-50CD-4BCA-8E8A-B9B2E68B312B}" dt="2026-02-02T22:56:44.315" v="0" actId="47"/>
        <pc:sldMkLst>
          <pc:docMk/>
          <pc:sldMk cId="2368002595" sldId="284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3828811680" sldId="285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3334727065" sldId="286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3563791709" sldId="287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1410522071" sldId="288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727510849" sldId="289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736281469" sldId="290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1086084332" sldId="291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3988225802" sldId="292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853893431" sldId="293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801471580" sldId="294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3982531899" sldId="295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3876196422" sldId="296"/>
        </pc:sldMkLst>
      </pc:sldChg>
      <pc:sldChg chg="add del">
        <pc:chgData name="Chanel Karam" userId="74691772-d47d-4b1d-b773-dcf63573fe7e" providerId="ADAL" clId="{04025E2B-50CD-4BCA-8E8A-B9B2E68B312B}" dt="2026-02-02T22:57:08.018" v="2" actId="47"/>
        <pc:sldMkLst>
          <pc:docMk/>
          <pc:sldMk cId="2471524510" sldId="297"/>
        </pc:sldMkLst>
      </pc:sldChg>
      <pc:sldChg chg="del">
        <pc:chgData name="Chanel Karam" userId="74691772-d47d-4b1d-b773-dcf63573fe7e" providerId="ADAL" clId="{04025E2B-50CD-4BCA-8E8A-B9B2E68B312B}" dt="2026-02-02T22:56:59.171" v="1" actId="47"/>
        <pc:sldMkLst>
          <pc:docMk/>
          <pc:sldMk cId="1499595747" sldId="298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3131744141" sldId="299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573818590" sldId="300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938989356" sldId="301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2904894762" sldId="302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1654713679" sldId="303"/>
        </pc:sldMkLst>
      </pc:sldChg>
      <pc:sldChg chg="add del">
        <pc:chgData name="Chanel Karam" userId="74691772-d47d-4b1d-b773-dcf63573fe7e" providerId="ADAL" clId="{04025E2B-50CD-4BCA-8E8A-B9B2E68B312B}" dt="2026-02-02T22:56:59.171" v="1" actId="47"/>
        <pc:sldMkLst>
          <pc:docMk/>
          <pc:sldMk cId="3273864040" sldId="304"/>
        </pc:sldMkLst>
      </pc:sldChg>
      <pc:sldChg chg="del">
        <pc:chgData name="Chanel Karam" userId="74691772-d47d-4b1d-b773-dcf63573fe7e" providerId="ADAL" clId="{04025E2B-50CD-4BCA-8E8A-B9B2E68B312B}" dt="2026-02-02T22:57:08.018" v="2" actId="47"/>
        <pc:sldMkLst>
          <pc:docMk/>
          <pc:sldMk cId="1217317582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7-3DA0-C286-D462-5AC351C4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E9314A-089B-1449-A06E-DD4E82199387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542E-6690-6E8C-5D64-0C70AA8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CC0A-BC4A-6FEF-6094-7BF1B80E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D7965-85CD-354D-BB52-42C1807E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ilroy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4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2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CFB13-3A9D-3422-ECCB-C36670B1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7A6D1-3807-9F98-C0CD-1AEBE0AA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2650AB-458C-5FBC-2636-099D3486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C45D7-AEE1-6010-208D-9F7C58B5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DCFBB-F37F-E639-75DC-3D6EE64DF7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2595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Gilroy</vt:lpstr>
      <vt:lpstr>Gilroy Heavy</vt:lpstr>
      <vt:lpstr>Innovate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8</cp:revision>
  <dcterms:created xsi:type="dcterms:W3CDTF">2025-09-22T04:28:30Z</dcterms:created>
  <dcterms:modified xsi:type="dcterms:W3CDTF">2026-02-02T22:57:12Z</dcterms:modified>
</cp:coreProperties>
</file>