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7" r:id="rId3"/>
    <p:sldMasterId id="2147483673" r:id="rId4"/>
    <p:sldMasterId id="2147483679" r:id="rId5"/>
    <p:sldMasterId id="2147483685" r:id="rId6"/>
    <p:sldMasterId id="2147483691" r:id="rId7"/>
    <p:sldMasterId id="2147483697" r:id="rId8"/>
    <p:sldMasterId id="2147483703" r:id="rId9"/>
    <p:sldMasterId id="2147483709" r:id="rId10"/>
  </p:sldMasterIdLst>
  <p:sldIdLst>
    <p:sldId id="256" r:id="rId11"/>
    <p:sldId id="257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94719"/>
  </p:normalViewPr>
  <p:slideViewPr>
    <p:cSldViewPr snapToGrid="0">
      <p:cViewPr varScale="1">
        <p:scale>
          <a:sx n="70" d="100"/>
          <a:sy n="70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1D3E7-3DA0-C286-D462-5AC351C4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E9314A-089B-1449-A06E-DD4E82199387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542E-6690-6E8C-5D64-0C70AA85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6CC0A-BC4A-6FEF-6094-7BF1B80E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D7965-85CD-354D-BB52-42C1807E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46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617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850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730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19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675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2508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8669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6613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8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619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6531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8893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97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3196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310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6491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4513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0589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9843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50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93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2842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097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6278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347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66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803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084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5549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312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01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036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8652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0438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87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8882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F2BD78-25AB-3E41-3748-40F40D631D9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24707" y="1202592"/>
            <a:ext cx="161778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460E4EC-57C1-8843-6CF0-B116DF8A0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131401"/>
            <a:ext cx="3077307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C739B-A91D-2DEA-955C-3C951DE3622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44108" y="2131401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D00E7-83DB-CF92-EAC8-45103408BF2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24705" y="1478513"/>
            <a:ext cx="542192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343C4-9D0E-1CC6-103C-0EABA6F34E0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969369" y="1479490"/>
            <a:ext cx="2977662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49AACA-B4E3-4744-3E34-C64D7E0498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17625" y="1202592"/>
            <a:ext cx="6629405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0B687E-7BDE-A1E4-0D67-D35EB75CDD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387969"/>
            <a:ext cx="3077307" cy="53297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DD3885F-5C40-AD6B-3688-717BA803313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44108" y="3232942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874B38C-ED96-D1A1-2EE4-83BCF3DF4EA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73370" y="4416971"/>
            <a:ext cx="3077307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C570915-9D06-AF54-82EF-B24D3B51343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144108" y="4416971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2D4032-0595-EE2B-A1B9-521E824DD0E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063154" y="4402619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36473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31180F3-CEA2-7C7A-49DD-1B4F4ADAA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069123"/>
            <a:ext cx="4343399" cy="738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91E40F3-9BC6-4800-BBFD-63665A11C9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8123" y="2373518"/>
            <a:ext cx="4566139" cy="165922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C7FCE3-169B-0920-6858-2707EC40C4B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3370" y="1354016"/>
            <a:ext cx="9190891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99B8CC-3C86-32EF-DC82-2FBCD82209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241431"/>
            <a:ext cx="4343399" cy="121920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AFBD87-4246-F996-1988-310E366F51E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498122" y="4364216"/>
            <a:ext cx="4566139" cy="175523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2B65BE-DB41-3B53-C83D-AB1EE33D561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917830"/>
            <a:ext cx="4343399" cy="120161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9469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8B406A8-1EB8-F217-3C3E-045996DB2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3BE3C81-45C4-BD28-60DE-1B73989B6DA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202723"/>
            <a:ext cx="4460630" cy="187145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E2AAD9D-A8AD-C8E9-142F-1BB795C6998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621216" y="4085492"/>
            <a:ext cx="4460630" cy="1988681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09758B5-A6DC-BF39-8EC0-8444961643A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621216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7680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F94FD56-29D8-6C9E-3B0A-21A64E6B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9208476" cy="116058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1CCA09-7DCA-07FD-7CD3-44A0184713E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3317631"/>
            <a:ext cx="9208476" cy="275654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9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4551A66-8A80-F960-18B5-675522724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08" y="2209800"/>
            <a:ext cx="4331677" cy="3915508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C22D836-D481-FCB4-C9C2-1CA5A760149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185" y="2098431"/>
            <a:ext cx="4278924" cy="40092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D1C075-CF9D-3A7C-1F03-7DCB7E95990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764322" y="1127760"/>
            <a:ext cx="7980569" cy="590006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39599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D42EDCD-A7FF-62A1-4A12-0FF8F742D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2754923"/>
            <a:ext cx="4144108" cy="133056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FBE143-EA2E-A1E9-9D45-247E901A0A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586046" y="2643552"/>
            <a:ext cx="4548553" cy="345244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990B8D-F2DF-EEF1-8EBE-F61BEAF4B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3" y="4642339"/>
            <a:ext cx="4144108" cy="149469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E26268A-A64A-03BE-6A6A-698029DDA041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2210974" y="1145931"/>
            <a:ext cx="7755986" cy="100291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857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53867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13D7B1F-B645-6F58-4A19-A4126489A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1312983"/>
            <a:ext cx="8944706" cy="43961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C7B6B0A-B1E1-A9A3-CDF7-08E8F4065FC2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2" y="2180492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B1E3A-270A-1127-DF4D-4CAF580F9114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1189891" y="3429001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EE6F2C7-7FA6-CAB2-BB6E-861B4BD69031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189891" y="4668714"/>
            <a:ext cx="8944705" cy="145659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2170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13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585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56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537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6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46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ilroy Heav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1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42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2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12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9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9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3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34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91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81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15C4BF-E3E9-8551-810D-5249AAA73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967689-B1C0-8010-B918-36192282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2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581430-71D7-7CAF-9F96-AD30BE17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A59AEC-0A1C-CE74-161B-4663C444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84C99-68EA-4671-130F-802702C21EB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1709"/>
      </p:ext>
    </p:extLst>
  </p:cSld>
  <p:clrMapOvr>
    <a:masterClrMapping/>
  </p:clrMapOvr>
</p:sld>
</file>

<file path=ppt/theme/theme1.xml><?xml version="1.0" encoding="utf-8"?>
<a:theme xmlns:a="http://schemas.openxmlformats.org/drawingml/2006/main" name="Innova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Forms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issio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Idea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Sca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Challeng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Shortlis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Experi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Imple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Promo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Gilroy</vt:lpstr>
      <vt:lpstr>Gilroy Heavy</vt:lpstr>
      <vt:lpstr>Innovate</vt:lpstr>
      <vt:lpstr>Mission</vt:lpstr>
      <vt:lpstr>Ideate</vt:lpstr>
      <vt:lpstr>Scan</vt:lpstr>
      <vt:lpstr>Challenge</vt:lpstr>
      <vt:lpstr>Shortlist</vt:lpstr>
      <vt:lpstr>Experiment</vt:lpstr>
      <vt:lpstr>Implement</vt:lpstr>
      <vt:lpstr>Promote</vt:lpstr>
      <vt:lpstr>Forms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Mathew</dc:creator>
  <cp:lastModifiedBy>Chanel Karam</cp:lastModifiedBy>
  <cp:revision>10</cp:revision>
  <dcterms:created xsi:type="dcterms:W3CDTF">2025-09-22T04:28:30Z</dcterms:created>
  <dcterms:modified xsi:type="dcterms:W3CDTF">2026-02-02T22:57:49Z</dcterms:modified>
</cp:coreProperties>
</file>