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9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67" r:id="rId3"/>
    <p:sldMasterId id="2147483673" r:id="rId4"/>
    <p:sldMasterId id="2147483679" r:id="rId5"/>
    <p:sldMasterId id="2147483685" r:id="rId6"/>
    <p:sldMasterId id="2147483691" r:id="rId7"/>
    <p:sldMasterId id="2147483697" r:id="rId8"/>
    <p:sldMasterId id="2147483703" r:id="rId9"/>
    <p:sldMasterId id="2147483709" r:id="rId10"/>
  </p:sldMasterIdLst>
  <p:sldIdLst>
    <p:sldId id="273" r:id="rId11"/>
    <p:sldId id="275" r:id="rId12"/>
    <p:sldId id="276" r:id="rId13"/>
    <p:sldId id="299" r:id="rId14"/>
    <p:sldId id="300" r:id="rId15"/>
    <p:sldId id="304" r:id="rId16"/>
    <p:sldId id="303" r:id="rId17"/>
    <p:sldId id="302" r:id="rId18"/>
    <p:sldId id="30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4512E7-C9EC-ECFE-EB3C-433E2422753E}" v="31" dt="2026-02-01T23:48:57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5"/>
    <p:restoredTop sz="94719"/>
  </p:normalViewPr>
  <p:slideViewPr>
    <p:cSldViewPr snapToGrid="0">
      <p:cViewPr varScale="1">
        <p:scale>
          <a:sx n="123" d="100"/>
          <a:sy n="123" d="100"/>
        </p:scale>
        <p:origin x="224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el Karam" userId="S::ckaram@starlight.org.au::74691772-d47d-4b1d-b773-dcf63573fe7e" providerId="AD" clId="Web-{294512E7-C9EC-ECFE-EB3C-433E2422753E}"/>
    <pc:docChg chg="delSld">
      <pc:chgData name="Chanel Karam" userId="S::ckaram@starlight.org.au::74691772-d47d-4b1d-b773-dcf63573fe7e" providerId="AD" clId="Web-{294512E7-C9EC-ECFE-EB3C-433E2422753E}" dt="2026-02-01T23:48:57.901" v="30"/>
      <pc:docMkLst>
        <pc:docMk/>
      </pc:docMkLst>
      <pc:sldChg chg="del">
        <pc:chgData name="Chanel Karam" userId="S::ckaram@starlight.org.au::74691772-d47d-4b1d-b773-dcf63573fe7e" providerId="AD" clId="Web-{294512E7-C9EC-ECFE-EB3C-433E2422753E}" dt="2026-02-01T23:48:47.964" v="10"/>
        <pc:sldMkLst>
          <pc:docMk/>
          <pc:sldMk cId="510342733" sldId="256"/>
        </pc:sldMkLst>
      </pc:sldChg>
      <pc:sldChg chg="del">
        <pc:chgData name="Chanel Karam" userId="S::ckaram@starlight.org.au::74691772-d47d-4b1d-b773-dcf63573fe7e" providerId="AD" clId="Web-{294512E7-C9EC-ECFE-EB3C-433E2422753E}" dt="2026-02-01T23:48:47.964" v="9"/>
        <pc:sldMkLst>
          <pc:docMk/>
          <pc:sldMk cId="2725914793" sldId="257"/>
        </pc:sldMkLst>
      </pc:sldChg>
      <pc:sldChg chg="del">
        <pc:chgData name="Chanel Karam" userId="S::ckaram@starlight.org.au::74691772-d47d-4b1d-b773-dcf63573fe7e" providerId="AD" clId="Web-{294512E7-C9EC-ECFE-EB3C-433E2422753E}" dt="2026-02-01T23:48:47.964" v="8"/>
        <pc:sldMkLst>
          <pc:docMk/>
          <pc:sldMk cId="4044432668" sldId="258"/>
        </pc:sldMkLst>
      </pc:sldChg>
      <pc:sldChg chg="del">
        <pc:chgData name="Chanel Karam" userId="S::ckaram@starlight.org.au::74691772-d47d-4b1d-b773-dcf63573fe7e" providerId="AD" clId="Web-{294512E7-C9EC-ECFE-EB3C-433E2422753E}" dt="2026-02-01T23:48:47.948" v="6"/>
        <pc:sldMkLst>
          <pc:docMk/>
          <pc:sldMk cId="1246962592" sldId="262"/>
        </pc:sldMkLst>
      </pc:sldChg>
      <pc:sldChg chg="del">
        <pc:chgData name="Chanel Karam" userId="S::ckaram@starlight.org.au::74691772-d47d-4b1d-b773-dcf63573fe7e" providerId="AD" clId="Web-{294512E7-C9EC-ECFE-EB3C-433E2422753E}" dt="2026-02-01T23:48:47.948" v="5"/>
        <pc:sldMkLst>
          <pc:docMk/>
          <pc:sldMk cId="3382060619" sldId="263"/>
        </pc:sldMkLst>
      </pc:sldChg>
      <pc:sldChg chg="del">
        <pc:chgData name="Chanel Karam" userId="S::ckaram@starlight.org.au::74691772-d47d-4b1d-b773-dcf63573fe7e" providerId="AD" clId="Web-{294512E7-C9EC-ECFE-EB3C-433E2422753E}" dt="2026-02-01T23:48:47.948" v="4"/>
        <pc:sldMkLst>
          <pc:docMk/>
          <pc:sldMk cId="2531705773" sldId="265"/>
        </pc:sldMkLst>
      </pc:sldChg>
      <pc:sldChg chg="del">
        <pc:chgData name="Chanel Karam" userId="S::ckaram@starlight.org.au::74691772-d47d-4b1d-b773-dcf63573fe7e" providerId="AD" clId="Web-{294512E7-C9EC-ECFE-EB3C-433E2422753E}" dt="2026-02-01T23:48:47.948" v="3"/>
        <pc:sldMkLst>
          <pc:docMk/>
          <pc:sldMk cId="2135964869" sldId="266"/>
        </pc:sldMkLst>
      </pc:sldChg>
      <pc:sldChg chg="del">
        <pc:chgData name="Chanel Karam" userId="S::ckaram@starlight.org.au::74691772-d47d-4b1d-b773-dcf63573fe7e" providerId="AD" clId="Web-{294512E7-C9EC-ECFE-EB3C-433E2422753E}" dt="2026-02-01T23:48:47.948" v="2"/>
        <pc:sldMkLst>
          <pc:docMk/>
          <pc:sldMk cId="2868432215" sldId="268"/>
        </pc:sldMkLst>
      </pc:sldChg>
      <pc:sldChg chg="del">
        <pc:chgData name="Chanel Karam" userId="S::ckaram@starlight.org.au::74691772-d47d-4b1d-b773-dcf63573fe7e" providerId="AD" clId="Web-{294512E7-C9EC-ECFE-EB3C-433E2422753E}" dt="2026-02-01T23:48:47.948" v="1"/>
        <pc:sldMkLst>
          <pc:docMk/>
          <pc:sldMk cId="1367835212" sldId="270"/>
        </pc:sldMkLst>
      </pc:sldChg>
      <pc:sldChg chg="del">
        <pc:chgData name="Chanel Karam" userId="S::ckaram@starlight.org.au::74691772-d47d-4b1d-b773-dcf63573fe7e" providerId="AD" clId="Web-{294512E7-C9EC-ECFE-EB3C-433E2422753E}" dt="2026-02-01T23:48:47.948" v="0"/>
        <pc:sldMkLst>
          <pc:docMk/>
          <pc:sldMk cId="164863971" sldId="271"/>
        </pc:sldMkLst>
      </pc:sldChg>
      <pc:sldChg chg="del">
        <pc:chgData name="Chanel Karam" userId="S::ckaram@starlight.org.au::74691772-d47d-4b1d-b773-dcf63573fe7e" providerId="AD" clId="Web-{294512E7-C9EC-ECFE-EB3C-433E2422753E}" dt="2026-02-01T23:48:57.901" v="30"/>
        <pc:sldMkLst>
          <pc:docMk/>
          <pc:sldMk cId="3375681773" sldId="278"/>
        </pc:sldMkLst>
      </pc:sldChg>
      <pc:sldChg chg="del">
        <pc:chgData name="Chanel Karam" userId="S::ckaram@starlight.org.au::74691772-d47d-4b1d-b773-dcf63573fe7e" providerId="AD" clId="Web-{294512E7-C9EC-ECFE-EB3C-433E2422753E}" dt="2026-02-01T23:48:57.886" v="29"/>
        <pc:sldMkLst>
          <pc:docMk/>
          <pc:sldMk cId="2479077156" sldId="280"/>
        </pc:sldMkLst>
      </pc:sldChg>
      <pc:sldChg chg="del">
        <pc:chgData name="Chanel Karam" userId="S::ckaram@starlight.org.au::74691772-d47d-4b1d-b773-dcf63573fe7e" providerId="AD" clId="Web-{294512E7-C9EC-ECFE-EB3C-433E2422753E}" dt="2026-02-01T23:48:57.886" v="28"/>
        <pc:sldMkLst>
          <pc:docMk/>
          <pc:sldMk cId="1331616284" sldId="281"/>
        </pc:sldMkLst>
      </pc:sldChg>
      <pc:sldChg chg="del">
        <pc:chgData name="Chanel Karam" userId="S::ckaram@starlight.org.au::74691772-d47d-4b1d-b773-dcf63573fe7e" providerId="AD" clId="Web-{294512E7-C9EC-ECFE-EB3C-433E2422753E}" dt="2026-02-01T23:48:57.886" v="27"/>
        <pc:sldMkLst>
          <pc:docMk/>
          <pc:sldMk cId="744526791" sldId="282"/>
        </pc:sldMkLst>
      </pc:sldChg>
      <pc:sldChg chg="del">
        <pc:chgData name="Chanel Karam" userId="S::ckaram@starlight.org.au::74691772-d47d-4b1d-b773-dcf63573fe7e" providerId="AD" clId="Web-{294512E7-C9EC-ECFE-EB3C-433E2422753E}" dt="2026-02-01T23:48:57.886" v="26"/>
        <pc:sldMkLst>
          <pc:docMk/>
          <pc:sldMk cId="1932099743" sldId="283"/>
        </pc:sldMkLst>
      </pc:sldChg>
      <pc:sldChg chg="del">
        <pc:chgData name="Chanel Karam" userId="S::ckaram@starlight.org.au::74691772-d47d-4b1d-b773-dcf63573fe7e" providerId="AD" clId="Web-{294512E7-C9EC-ECFE-EB3C-433E2422753E}" dt="2026-02-01T23:48:57.886" v="25"/>
        <pc:sldMkLst>
          <pc:docMk/>
          <pc:sldMk cId="2368002595" sldId="284"/>
        </pc:sldMkLst>
      </pc:sldChg>
      <pc:sldChg chg="del">
        <pc:chgData name="Chanel Karam" userId="S::ckaram@starlight.org.au::74691772-d47d-4b1d-b773-dcf63573fe7e" providerId="AD" clId="Web-{294512E7-C9EC-ECFE-EB3C-433E2422753E}" dt="2026-02-01T23:48:57.886" v="24"/>
        <pc:sldMkLst>
          <pc:docMk/>
          <pc:sldMk cId="3828811680" sldId="285"/>
        </pc:sldMkLst>
      </pc:sldChg>
      <pc:sldChg chg="del">
        <pc:chgData name="Chanel Karam" userId="S::ckaram@starlight.org.au::74691772-d47d-4b1d-b773-dcf63573fe7e" providerId="AD" clId="Web-{294512E7-C9EC-ECFE-EB3C-433E2422753E}" dt="2026-02-01T23:48:57.886" v="23"/>
        <pc:sldMkLst>
          <pc:docMk/>
          <pc:sldMk cId="3334727065" sldId="286"/>
        </pc:sldMkLst>
      </pc:sldChg>
      <pc:sldChg chg="del">
        <pc:chgData name="Chanel Karam" userId="S::ckaram@starlight.org.au::74691772-d47d-4b1d-b773-dcf63573fe7e" providerId="AD" clId="Web-{294512E7-C9EC-ECFE-EB3C-433E2422753E}" dt="2026-02-01T23:48:57.886" v="22"/>
        <pc:sldMkLst>
          <pc:docMk/>
          <pc:sldMk cId="3563791709" sldId="287"/>
        </pc:sldMkLst>
      </pc:sldChg>
      <pc:sldChg chg="del">
        <pc:chgData name="Chanel Karam" userId="S::ckaram@starlight.org.au::74691772-d47d-4b1d-b773-dcf63573fe7e" providerId="AD" clId="Web-{294512E7-C9EC-ECFE-EB3C-433E2422753E}" dt="2026-02-01T23:48:57.886" v="21"/>
        <pc:sldMkLst>
          <pc:docMk/>
          <pc:sldMk cId="1410522071" sldId="288"/>
        </pc:sldMkLst>
      </pc:sldChg>
      <pc:sldChg chg="del">
        <pc:chgData name="Chanel Karam" userId="S::ckaram@starlight.org.au::74691772-d47d-4b1d-b773-dcf63573fe7e" providerId="AD" clId="Web-{294512E7-C9EC-ECFE-EB3C-433E2422753E}" dt="2026-02-01T23:48:57.886" v="20"/>
        <pc:sldMkLst>
          <pc:docMk/>
          <pc:sldMk cId="727510849" sldId="289"/>
        </pc:sldMkLst>
      </pc:sldChg>
      <pc:sldChg chg="del">
        <pc:chgData name="Chanel Karam" userId="S::ckaram@starlight.org.au::74691772-d47d-4b1d-b773-dcf63573fe7e" providerId="AD" clId="Web-{294512E7-C9EC-ECFE-EB3C-433E2422753E}" dt="2026-02-01T23:48:57.886" v="19"/>
        <pc:sldMkLst>
          <pc:docMk/>
          <pc:sldMk cId="736281469" sldId="290"/>
        </pc:sldMkLst>
      </pc:sldChg>
      <pc:sldChg chg="del">
        <pc:chgData name="Chanel Karam" userId="S::ckaram@starlight.org.au::74691772-d47d-4b1d-b773-dcf63573fe7e" providerId="AD" clId="Web-{294512E7-C9EC-ECFE-EB3C-433E2422753E}" dt="2026-02-01T23:48:57.886" v="18"/>
        <pc:sldMkLst>
          <pc:docMk/>
          <pc:sldMk cId="1086084332" sldId="291"/>
        </pc:sldMkLst>
      </pc:sldChg>
      <pc:sldChg chg="del">
        <pc:chgData name="Chanel Karam" userId="S::ckaram@starlight.org.au::74691772-d47d-4b1d-b773-dcf63573fe7e" providerId="AD" clId="Web-{294512E7-C9EC-ECFE-EB3C-433E2422753E}" dt="2026-02-01T23:48:57.886" v="17"/>
        <pc:sldMkLst>
          <pc:docMk/>
          <pc:sldMk cId="3988225802" sldId="292"/>
        </pc:sldMkLst>
      </pc:sldChg>
      <pc:sldChg chg="del">
        <pc:chgData name="Chanel Karam" userId="S::ckaram@starlight.org.au::74691772-d47d-4b1d-b773-dcf63573fe7e" providerId="AD" clId="Web-{294512E7-C9EC-ECFE-EB3C-433E2422753E}" dt="2026-02-01T23:48:57.886" v="16"/>
        <pc:sldMkLst>
          <pc:docMk/>
          <pc:sldMk cId="853893431" sldId="293"/>
        </pc:sldMkLst>
      </pc:sldChg>
      <pc:sldChg chg="del">
        <pc:chgData name="Chanel Karam" userId="S::ckaram@starlight.org.au::74691772-d47d-4b1d-b773-dcf63573fe7e" providerId="AD" clId="Web-{294512E7-C9EC-ECFE-EB3C-433E2422753E}" dt="2026-02-01T23:48:57.870" v="15"/>
        <pc:sldMkLst>
          <pc:docMk/>
          <pc:sldMk cId="801471580" sldId="294"/>
        </pc:sldMkLst>
      </pc:sldChg>
      <pc:sldChg chg="del">
        <pc:chgData name="Chanel Karam" userId="S::ckaram@starlight.org.au::74691772-d47d-4b1d-b773-dcf63573fe7e" providerId="AD" clId="Web-{294512E7-C9EC-ECFE-EB3C-433E2422753E}" dt="2026-02-01T23:48:57.870" v="14"/>
        <pc:sldMkLst>
          <pc:docMk/>
          <pc:sldMk cId="3982531899" sldId="295"/>
        </pc:sldMkLst>
      </pc:sldChg>
      <pc:sldChg chg="del">
        <pc:chgData name="Chanel Karam" userId="S::ckaram@starlight.org.au::74691772-d47d-4b1d-b773-dcf63573fe7e" providerId="AD" clId="Web-{294512E7-C9EC-ECFE-EB3C-433E2422753E}" dt="2026-02-01T23:48:57.870" v="13"/>
        <pc:sldMkLst>
          <pc:docMk/>
          <pc:sldMk cId="3876196422" sldId="296"/>
        </pc:sldMkLst>
      </pc:sldChg>
      <pc:sldChg chg="del">
        <pc:chgData name="Chanel Karam" userId="S::ckaram@starlight.org.au::74691772-d47d-4b1d-b773-dcf63573fe7e" providerId="AD" clId="Web-{294512E7-C9EC-ECFE-EB3C-433E2422753E}" dt="2026-02-01T23:48:57.870" v="12"/>
        <pc:sldMkLst>
          <pc:docMk/>
          <pc:sldMk cId="2471524510" sldId="297"/>
        </pc:sldMkLst>
      </pc:sldChg>
      <pc:sldChg chg="del">
        <pc:chgData name="Chanel Karam" userId="S::ckaram@starlight.org.au::74691772-d47d-4b1d-b773-dcf63573fe7e" providerId="AD" clId="Web-{294512E7-C9EC-ECFE-EB3C-433E2422753E}" dt="2026-02-01T23:48:47.964" v="7"/>
        <pc:sldMkLst>
          <pc:docMk/>
          <pc:sldMk cId="1499595747" sldId="298"/>
        </pc:sldMkLst>
      </pc:sldChg>
      <pc:sldChg chg="del">
        <pc:chgData name="Chanel Karam" userId="S::ckaram@starlight.org.au::74691772-d47d-4b1d-b773-dcf63573fe7e" providerId="AD" clId="Web-{294512E7-C9EC-ECFE-EB3C-433E2422753E}" dt="2026-02-01T23:48:57.870" v="11"/>
        <pc:sldMkLst>
          <pc:docMk/>
          <pc:sldMk cId="1217317582" sldId="30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1D3E7-3DA0-C286-D462-5AC351C4DE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E9314A-089B-1449-A06E-DD4E8219938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542E-6690-6E8C-5D64-0C70AA85F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6CC0A-BC4A-6FEF-6094-7BF1B80E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D7965-85CD-354D-BB52-42C1807E2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0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846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6178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8503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7308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198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6754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2508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8669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6613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18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619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6531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8893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2971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3196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310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6491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4513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0589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9843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50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93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2842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0972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6278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6347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366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8803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0847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5549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7312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01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0367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86527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04386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4871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88825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AF2BD78-25AB-3E41-3748-40F40D631D9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24707" y="1202592"/>
            <a:ext cx="1617786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460E4EC-57C1-8843-6CF0-B116DF8A0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2131401"/>
            <a:ext cx="3077307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C739B-A91D-2DEA-955C-3C951DE3622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44108" y="2131401"/>
            <a:ext cx="5920154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D00E7-83DB-CF92-EAC8-45103408BF2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324705" y="1478513"/>
            <a:ext cx="5421926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E343C4-9D0E-1CC6-103C-0EABA6F34E0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969369" y="1479490"/>
            <a:ext cx="2977662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49AACA-B4E3-4744-3E34-C64D7E04982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317625" y="1202592"/>
            <a:ext cx="6629405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0B687E-7BDE-A1E4-0D67-D35EB75CDDD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73370" y="3387969"/>
            <a:ext cx="3077307" cy="532972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DD3885F-5C40-AD6B-3688-717BA803313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144108" y="3232942"/>
            <a:ext cx="5920154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874B38C-ED96-D1A1-2EE4-83BCF3DF4EA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73370" y="4416971"/>
            <a:ext cx="3077307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C570915-9D06-AF54-82EF-B24D3B51343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144108" y="4416971"/>
            <a:ext cx="2725615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2D4032-0595-EE2B-A1B9-521E824DD0E3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7063154" y="4402619"/>
            <a:ext cx="2725615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364731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31180F3-CEA2-7C7A-49DD-1B4F4ADAA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2069123"/>
            <a:ext cx="4343399" cy="7385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91E40F3-9BC6-4800-BBFD-63665A11C99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98123" y="2373518"/>
            <a:ext cx="4566139" cy="165922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C7FCE3-169B-0920-6858-2707EC40C4B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73370" y="1354016"/>
            <a:ext cx="9190891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99B8CC-3C86-32EF-DC82-2FBCD822093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73370" y="3241431"/>
            <a:ext cx="4343399" cy="121920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AFBD87-4246-F996-1988-310E366F51E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5498122" y="4364216"/>
            <a:ext cx="4566139" cy="175523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B2B65BE-DB41-3B53-C83D-AB1EE33D561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3370" y="4917830"/>
            <a:ext cx="4343399" cy="120161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9469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8B406A8-1EB8-F217-3C3E-045996DB2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1547446"/>
            <a:ext cx="4460630" cy="18815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3BE3C81-45C4-BD28-60DE-1B73989B6DA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3370" y="4202723"/>
            <a:ext cx="4460630" cy="187145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E2AAD9D-A8AD-C8E9-142F-1BB795C6998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621216" y="4085492"/>
            <a:ext cx="4460630" cy="1988681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09758B5-A6DC-BF39-8EC0-8444961643A5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5621216" y="1547446"/>
            <a:ext cx="4460630" cy="18815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76800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F94FD56-29D8-6C9E-3B0A-21A64E6B9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1547446"/>
            <a:ext cx="9208476" cy="116058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71CCA09-7DCA-07FD-7CD3-44A0184713E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3370" y="3317631"/>
            <a:ext cx="9208476" cy="2756542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96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4551A66-8A80-F960-18B5-675522724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08" y="2209800"/>
            <a:ext cx="4331677" cy="3915508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C22D836-D481-FCB4-C9C2-1CA5A760149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80185" y="2098431"/>
            <a:ext cx="4278924" cy="40092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AD1C075-CF9D-3A7C-1F03-7DCB7E95990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764322" y="1127760"/>
            <a:ext cx="7980569" cy="590006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395993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D42EDCD-A7FF-62A1-4A12-0FF8F742D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9893" y="2754923"/>
            <a:ext cx="4144108" cy="133056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6FBE143-EA2E-A1E9-9D45-247E901A0A6B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5586046" y="2643552"/>
            <a:ext cx="4548553" cy="3452447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9990B8D-F2DF-EEF1-8EBE-F61BEAF4B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189893" y="4642339"/>
            <a:ext cx="4144108" cy="1494692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E26268A-A64A-03BE-6A6A-698029DDA041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2210974" y="1145931"/>
            <a:ext cx="7755986" cy="100291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0857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53867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13D7B1F-B645-6F58-4A19-A4126489A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9893" y="1312983"/>
            <a:ext cx="8944706" cy="439617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C7B6B0A-B1E1-A9A3-CDF7-08E8F4065FC2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189892" y="2180492"/>
            <a:ext cx="8944705" cy="8147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B1E3A-270A-1127-DF4D-4CAF580F9114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1189891" y="3429001"/>
            <a:ext cx="8944705" cy="8147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EE6F2C7-7FA6-CAB2-BB6E-861B4BD69031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1189891" y="4668714"/>
            <a:ext cx="8944705" cy="145659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721700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13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585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056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537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6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46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ilroy Heavy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10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42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22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12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8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9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9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31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73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148CA6-0140-EDA7-5B68-8E4973044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4AD72E-8575-6FBF-69A4-06B8BA3E8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092DA-2E66-A82B-C88A-8DF0FA2B59F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8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FDBA45-5DD1-FE34-0B9A-B42DC4831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7BA70D-9AE3-0F3D-130E-437D74DB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5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FD4A16-A459-DF0F-CCC9-B0322E799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9664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What’s something you think your participants will assume to be true about your challenge?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474F8D-485F-25E4-A597-83312B52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Assumption: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4F74161-10AE-3847-8E33-134B840FA5C3}"/>
              </a:ext>
            </a:extLst>
          </p:cNvPr>
          <p:cNvSpPr txBox="1">
            <a:spLocks/>
          </p:cNvSpPr>
          <p:nvPr/>
        </p:nvSpPr>
        <p:spPr>
          <a:xfrm>
            <a:off x="838200" y="4748533"/>
            <a:ext cx="10515600" cy="96646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Gilroy"/>
              </a:rPr>
              <a:t>How can you crush that assumption to put them in a mindset for coming up with ideas that put the assumption to one-side?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C2FFDD5-C067-E33E-BE54-091D2BC2A0A1}"/>
              </a:ext>
            </a:extLst>
          </p:cNvPr>
          <p:cNvSpPr txBox="1">
            <a:spLocks/>
          </p:cNvSpPr>
          <p:nvPr/>
        </p:nvSpPr>
        <p:spPr>
          <a:xfrm>
            <a:off x="838200" y="3990428"/>
            <a:ext cx="10515600" cy="660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ilroy Heav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Crushed Assumption:</a:t>
            </a:r>
          </a:p>
        </p:txBody>
      </p:sp>
    </p:spTree>
    <p:extLst>
      <p:ext uri="{BB962C8B-B14F-4D97-AF65-F5344CB8AC3E}">
        <p14:creationId xmlns:p14="http://schemas.microsoft.com/office/powerpoint/2010/main" val="313174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CF56E-9CB8-FCE9-75CD-F22004FA0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30A672-13A1-DB38-7B9F-1842E5520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9664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We will have to use tech to deliver Starlight magic to kids when they can’t get to the SER.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44CACB-C5AD-D456-3CE6-E7F21D378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Assumption: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E71E6E4-0E6D-1917-D747-D0EA3FCF922C}"/>
              </a:ext>
            </a:extLst>
          </p:cNvPr>
          <p:cNvSpPr txBox="1">
            <a:spLocks/>
          </p:cNvSpPr>
          <p:nvPr/>
        </p:nvSpPr>
        <p:spPr>
          <a:xfrm>
            <a:off x="838200" y="4748533"/>
            <a:ext cx="10515600" cy="9664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What if we couldn’t use tech to solve this challenge and instead had to come up with a human-based solution. What ideas could come from this new reality?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AF90E2FE-FACD-7DD8-FD26-B8C8B3CF3313}"/>
              </a:ext>
            </a:extLst>
          </p:cNvPr>
          <p:cNvSpPr txBox="1">
            <a:spLocks/>
          </p:cNvSpPr>
          <p:nvPr/>
        </p:nvSpPr>
        <p:spPr>
          <a:xfrm>
            <a:off x="838200" y="3990428"/>
            <a:ext cx="10515600" cy="660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ilroy Heav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Crushed Assumption:</a:t>
            </a:r>
          </a:p>
        </p:txBody>
      </p:sp>
    </p:spTree>
    <p:extLst>
      <p:ext uri="{BB962C8B-B14F-4D97-AF65-F5344CB8AC3E}">
        <p14:creationId xmlns:p14="http://schemas.microsoft.com/office/powerpoint/2010/main" val="573818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F0455-AC81-103D-132A-0CCD686EC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68CBF3-B7FD-EB58-6AB8-D873053B0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9664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TV is always going to be at the heart of the way we solve this challenge.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08021A-E7EF-86C4-4EC9-B7B950481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Assumption: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BAEB499-176A-54E1-D777-71E9A6C6B9E9}"/>
              </a:ext>
            </a:extLst>
          </p:cNvPr>
          <p:cNvSpPr txBox="1">
            <a:spLocks/>
          </p:cNvSpPr>
          <p:nvPr/>
        </p:nvSpPr>
        <p:spPr>
          <a:xfrm>
            <a:off x="838200" y="4748533"/>
            <a:ext cx="10515600" cy="9664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What if we had to solve this challenge using a different type of technology. What ideas could spring from this new reality?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AA0F8DFF-C6F2-66C7-B13E-54E4F35ADFB9}"/>
              </a:ext>
            </a:extLst>
          </p:cNvPr>
          <p:cNvSpPr txBox="1">
            <a:spLocks/>
          </p:cNvSpPr>
          <p:nvPr/>
        </p:nvSpPr>
        <p:spPr>
          <a:xfrm>
            <a:off x="838200" y="3990428"/>
            <a:ext cx="10515600" cy="660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ilroy Heav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Crushed Assumption:</a:t>
            </a:r>
          </a:p>
        </p:txBody>
      </p:sp>
    </p:spTree>
    <p:extLst>
      <p:ext uri="{BB962C8B-B14F-4D97-AF65-F5344CB8AC3E}">
        <p14:creationId xmlns:p14="http://schemas.microsoft.com/office/powerpoint/2010/main" val="3273864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37783-3ED2-699D-D1A0-7A2291E8F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F7BADB-A7F9-13B4-FF13-6F411049A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9664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Connecting with kids through the screen in their room is the only way for us to share the Starlight magic.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4AACC7-E436-FD6D-D09E-3FF2CFDA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Assumption: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46605FE-5860-50B1-3D18-1B75D1081B8A}"/>
              </a:ext>
            </a:extLst>
          </p:cNvPr>
          <p:cNvSpPr txBox="1">
            <a:spLocks/>
          </p:cNvSpPr>
          <p:nvPr/>
        </p:nvSpPr>
        <p:spPr>
          <a:xfrm>
            <a:off x="838200" y="4748533"/>
            <a:ext cx="10515600" cy="9664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What if there were no more screens built into the wards? What ideas would mean we could still deliver Starlight magic to kids when they can’t get to the SER?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DF24CB9-5196-CBE8-2B28-1686EEAAA280}"/>
              </a:ext>
            </a:extLst>
          </p:cNvPr>
          <p:cNvSpPr txBox="1">
            <a:spLocks/>
          </p:cNvSpPr>
          <p:nvPr/>
        </p:nvSpPr>
        <p:spPr>
          <a:xfrm>
            <a:off x="838200" y="3990428"/>
            <a:ext cx="10515600" cy="660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ilroy Heav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Crushed Assumption:</a:t>
            </a:r>
          </a:p>
        </p:txBody>
      </p:sp>
    </p:spTree>
    <p:extLst>
      <p:ext uri="{BB962C8B-B14F-4D97-AF65-F5344CB8AC3E}">
        <p14:creationId xmlns:p14="http://schemas.microsoft.com/office/powerpoint/2010/main" val="1654713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CBF79-CDF9-2595-C455-965CC54DB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1780B-79BC-FABA-2C53-C4B323AB6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9664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Quizzes are the best way to give kids a feeling of achievement.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63D73-CF5D-4A43-BAB0-B5BA545E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Assumption: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4FC397C-1393-5959-B69B-8A1284E098D5}"/>
              </a:ext>
            </a:extLst>
          </p:cNvPr>
          <p:cNvSpPr txBox="1">
            <a:spLocks/>
          </p:cNvSpPr>
          <p:nvPr/>
        </p:nvSpPr>
        <p:spPr>
          <a:xfrm>
            <a:off x="838200" y="4748533"/>
            <a:ext cx="10515600" cy="9664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What if there were ways other than quizzes to give kids a feeling of achievement and recognition. What ideas could lead to this new reality?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EE8D464-2295-E5EF-E5EA-40E96A0338AB}"/>
              </a:ext>
            </a:extLst>
          </p:cNvPr>
          <p:cNvSpPr txBox="1">
            <a:spLocks/>
          </p:cNvSpPr>
          <p:nvPr/>
        </p:nvSpPr>
        <p:spPr>
          <a:xfrm>
            <a:off x="838200" y="3990428"/>
            <a:ext cx="10515600" cy="660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ilroy Heav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Crushed Assumption:</a:t>
            </a:r>
          </a:p>
        </p:txBody>
      </p:sp>
    </p:spTree>
    <p:extLst>
      <p:ext uri="{BB962C8B-B14F-4D97-AF65-F5344CB8AC3E}">
        <p14:creationId xmlns:p14="http://schemas.microsoft.com/office/powerpoint/2010/main" val="2904894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83EE7-E38C-8FBB-5C88-A45AF8626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351707-29CC-67ED-D390-700236B7F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9664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Allowing kids to request movies is best way to give kids a sense of recognition and agency.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8AA16A-7876-EBB5-6DDE-68E33F94F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Assumption: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BB43439-26D4-5F85-5335-2BF330B18E3D}"/>
              </a:ext>
            </a:extLst>
          </p:cNvPr>
          <p:cNvSpPr txBox="1">
            <a:spLocks/>
          </p:cNvSpPr>
          <p:nvPr/>
        </p:nvSpPr>
        <p:spPr>
          <a:xfrm>
            <a:off x="838200" y="4748533"/>
            <a:ext cx="10515600" cy="9664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What if we couldn’t show movies any more. What other ways could we give kids a sense of recognition and agency?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58FC89FC-2FE6-7F79-BDEB-8D2678580C6D}"/>
              </a:ext>
            </a:extLst>
          </p:cNvPr>
          <p:cNvSpPr txBox="1">
            <a:spLocks/>
          </p:cNvSpPr>
          <p:nvPr/>
        </p:nvSpPr>
        <p:spPr>
          <a:xfrm>
            <a:off x="838200" y="3990428"/>
            <a:ext cx="10515600" cy="660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ilroy Heav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Crushed Assumption:</a:t>
            </a:r>
          </a:p>
        </p:txBody>
      </p:sp>
    </p:spTree>
    <p:extLst>
      <p:ext uri="{BB962C8B-B14F-4D97-AF65-F5344CB8AC3E}">
        <p14:creationId xmlns:p14="http://schemas.microsoft.com/office/powerpoint/2010/main" val="938989356"/>
      </p:ext>
    </p:extLst>
  </p:cSld>
  <p:clrMapOvr>
    <a:masterClrMapping/>
  </p:clrMapOvr>
</p:sld>
</file>

<file path=ppt/theme/theme1.xml><?xml version="1.0" encoding="utf-8"?>
<a:theme xmlns:a="http://schemas.openxmlformats.org/drawingml/2006/main" name="Innovat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Forms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ission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Ideat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Scan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Challeng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Shortlist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Experiment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Implement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Promot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310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Innovate</vt:lpstr>
      <vt:lpstr>Mission</vt:lpstr>
      <vt:lpstr>Ideate</vt:lpstr>
      <vt:lpstr>Scan</vt:lpstr>
      <vt:lpstr>Challenge</vt:lpstr>
      <vt:lpstr>Shortlist</vt:lpstr>
      <vt:lpstr>Experiment</vt:lpstr>
      <vt:lpstr>Implement</vt:lpstr>
      <vt:lpstr>Promote</vt:lpstr>
      <vt:lpstr>Forms</vt:lpstr>
      <vt:lpstr>PowerPoint Presentation</vt:lpstr>
      <vt:lpstr>PowerPoint Presentation</vt:lpstr>
      <vt:lpstr>PowerPoint Presentation</vt:lpstr>
      <vt:lpstr>Assumption:</vt:lpstr>
      <vt:lpstr>Assumption:</vt:lpstr>
      <vt:lpstr>Assumption:</vt:lpstr>
      <vt:lpstr>Assumption:</vt:lpstr>
      <vt:lpstr>Assumption:</vt:lpstr>
      <vt:lpstr>Assumption: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Mathew</dc:creator>
  <cp:lastModifiedBy>Andrew Mathew</cp:lastModifiedBy>
  <cp:revision>8</cp:revision>
  <dcterms:created xsi:type="dcterms:W3CDTF">2025-09-22T04:28:30Z</dcterms:created>
  <dcterms:modified xsi:type="dcterms:W3CDTF">2026-02-01T23:48:59Z</dcterms:modified>
</cp:coreProperties>
</file>