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7" r:id="rId2"/>
    <p:sldMasterId id="2147483673" r:id="rId3"/>
    <p:sldMasterId id="2147483679" r:id="rId4"/>
    <p:sldMasterId id="2147483685" r:id="rId5"/>
    <p:sldMasterId id="2147483691" r:id="rId6"/>
    <p:sldMasterId id="2147483697" r:id="rId7"/>
    <p:sldMasterId id="2147483703" r:id="rId8"/>
    <p:sldMasterId id="2147483709" r:id="rId9"/>
  </p:sldMasterIdLst>
  <p:sldIdLst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/>
    <p:restoredTop sz="94719"/>
  </p:normalViewPr>
  <p:slideViewPr>
    <p:cSldViewPr snapToGrid="0">
      <p:cViewPr varScale="1">
        <p:scale>
          <a:sx n="70" d="100"/>
          <a:sy n="70" d="100"/>
        </p:scale>
        <p:origin x="5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microsoft.com/office/2016/11/relationships/changesInfo" Target="changesInfos/changesInfo1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el Karam" userId="74691772-d47d-4b1d-b773-dcf63573fe7e" providerId="ADAL" clId="{04025E2B-50CD-4BCA-8E8A-B9B2E68B312B}"/>
    <pc:docChg chg="delSld delMainMaster">
      <pc:chgData name="Chanel Karam" userId="74691772-d47d-4b1d-b773-dcf63573fe7e" providerId="ADAL" clId="{04025E2B-50CD-4BCA-8E8A-B9B2E68B312B}" dt="2026-02-01T23:50:22.141" v="1" actId="47"/>
      <pc:docMkLst>
        <pc:docMk/>
      </pc:docMkLst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510342733" sldId="256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2725914793" sldId="257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4044432668" sldId="258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1246962592" sldId="262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3382060619" sldId="263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2531705773" sldId="265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2135964869" sldId="266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2868432215" sldId="268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1367835212" sldId="270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164863971" sldId="271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2763737148" sldId="273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3870988461" sldId="275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3184650313" sldId="276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3375681773" sldId="278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2479077156" sldId="280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1331616284" sldId="281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744526791" sldId="282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1932099743" sldId="283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2368002595" sldId="284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3828811680" sldId="285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3334727065" sldId="286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3563791709" sldId="287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1410522071" sldId="288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727510849" sldId="289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736281469" sldId="290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1086084332" sldId="291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3988225802" sldId="292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853893431" sldId="293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801471580" sldId="294"/>
        </pc:sldMkLst>
      </pc:sldChg>
      <pc:sldChg chg="del">
        <pc:chgData name="Chanel Karam" userId="74691772-d47d-4b1d-b773-dcf63573fe7e" providerId="ADAL" clId="{04025E2B-50CD-4BCA-8E8A-B9B2E68B312B}" dt="2026-02-01T23:50:22.141" v="1" actId="47"/>
        <pc:sldMkLst>
          <pc:docMk/>
          <pc:sldMk cId="3876196422" sldId="296"/>
        </pc:sldMkLst>
      </pc:sldChg>
      <pc:sldChg chg="del">
        <pc:chgData name="Chanel Karam" userId="74691772-d47d-4b1d-b773-dcf63573fe7e" providerId="ADAL" clId="{04025E2B-50CD-4BCA-8E8A-B9B2E68B312B}" dt="2026-02-01T23:50:22.141" v="1" actId="47"/>
        <pc:sldMkLst>
          <pc:docMk/>
          <pc:sldMk cId="2471524510" sldId="297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1499595747" sldId="298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3131744141" sldId="299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573818590" sldId="300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938989356" sldId="301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2904894762" sldId="302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1654713679" sldId="303"/>
        </pc:sldMkLst>
      </pc:sldChg>
      <pc:sldChg chg="del">
        <pc:chgData name="Chanel Karam" userId="74691772-d47d-4b1d-b773-dcf63573fe7e" providerId="ADAL" clId="{04025E2B-50CD-4BCA-8E8A-B9B2E68B312B}" dt="2026-02-01T23:50:19.717" v="0" actId="47"/>
        <pc:sldMkLst>
          <pc:docMk/>
          <pc:sldMk cId="3273864040" sldId="304"/>
        </pc:sldMkLst>
      </pc:sldChg>
      <pc:sldChg chg="del">
        <pc:chgData name="Chanel Karam" userId="74691772-d47d-4b1d-b773-dcf63573fe7e" providerId="ADAL" clId="{04025E2B-50CD-4BCA-8E8A-B9B2E68B312B}" dt="2026-02-01T23:50:22.141" v="1" actId="47"/>
        <pc:sldMkLst>
          <pc:docMk/>
          <pc:sldMk cId="1217317582" sldId="305"/>
        </pc:sldMkLst>
      </pc:sldChg>
      <pc:sldMasterChg chg="del delSldLayout">
        <pc:chgData name="Chanel Karam" userId="74691772-d47d-4b1d-b773-dcf63573fe7e" providerId="ADAL" clId="{04025E2B-50CD-4BCA-8E8A-B9B2E68B312B}" dt="2026-02-01T23:50:19.717" v="0" actId="47"/>
        <pc:sldMasterMkLst>
          <pc:docMk/>
          <pc:sldMasterMk cId="4141463458" sldId="2147483648"/>
        </pc:sldMasterMkLst>
        <pc:sldLayoutChg chg="del">
          <pc:chgData name="Chanel Karam" userId="74691772-d47d-4b1d-b773-dcf63573fe7e" providerId="ADAL" clId="{04025E2B-50CD-4BCA-8E8A-B9B2E68B312B}" dt="2026-02-01T23:50:19.717" v="0" actId="47"/>
          <pc:sldLayoutMkLst>
            <pc:docMk/>
            <pc:sldMasterMk cId="4141463458" sldId="2147483648"/>
            <pc:sldLayoutMk cId="1792601576" sldId="2147483649"/>
          </pc:sldLayoutMkLst>
        </pc:sldLayoutChg>
        <pc:sldLayoutChg chg="del">
          <pc:chgData name="Chanel Karam" userId="74691772-d47d-4b1d-b773-dcf63573fe7e" providerId="ADAL" clId="{04025E2B-50CD-4BCA-8E8A-B9B2E68B312B}" dt="2026-02-01T23:50:19.717" v="0" actId="47"/>
          <pc:sldLayoutMkLst>
            <pc:docMk/>
            <pc:sldMasterMk cId="4141463458" sldId="2147483648"/>
            <pc:sldLayoutMk cId="2878619685" sldId="2147483650"/>
          </pc:sldLayoutMkLst>
        </pc:sldLayoutChg>
        <pc:sldLayoutChg chg="del">
          <pc:chgData name="Chanel Karam" userId="74691772-d47d-4b1d-b773-dcf63573fe7e" providerId="ADAL" clId="{04025E2B-50CD-4BCA-8E8A-B9B2E68B312B}" dt="2026-02-01T23:50:19.717" v="0" actId="47"/>
          <pc:sldLayoutMkLst>
            <pc:docMk/>
            <pc:sldMasterMk cId="4141463458" sldId="2147483648"/>
            <pc:sldLayoutMk cId="200993543" sldId="214748365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03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730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198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6754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2508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866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6613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185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6531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889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297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5386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3196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310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6491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4513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0589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9843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505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2842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097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627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5856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6347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366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8803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084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5549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73121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0154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8652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04386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48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0569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8882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AF2BD78-25AB-3E41-3748-40F40D631D9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24707" y="1202592"/>
            <a:ext cx="1617786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460E4EC-57C1-8843-6CF0-B116DF8A0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2131401"/>
            <a:ext cx="3077307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C739B-A91D-2DEA-955C-3C951DE3622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44108" y="2131401"/>
            <a:ext cx="5920154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D00E7-83DB-CF92-EAC8-45103408BF2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324705" y="1478513"/>
            <a:ext cx="5421926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E343C4-9D0E-1CC6-103C-0EABA6F34E0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969369" y="1479490"/>
            <a:ext cx="2977662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49AACA-B4E3-4744-3E34-C64D7E04982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317625" y="1202592"/>
            <a:ext cx="6629405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0B687E-7BDE-A1E4-0D67-D35EB75CDDD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73370" y="3387969"/>
            <a:ext cx="3077307" cy="53297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DD3885F-5C40-AD6B-3688-717BA803313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144108" y="3232942"/>
            <a:ext cx="5920154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874B38C-ED96-D1A1-2EE4-83BCF3DF4EA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73370" y="4416971"/>
            <a:ext cx="3077307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C570915-9D06-AF54-82EF-B24D3B51343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144108" y="4416971"/>
            <a:ext cx="2725615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2D4032-0595-EE2B-A1B9-521E824DD0E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7063154" y="4402619"/>
            <a:ext cx="2725615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364731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31180F3-CEA2-7C7A-49DD-1B4F4ADAA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2069123"/>
            <a:ext cx="4343399" cy="738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91E40F3-9BC6-4800-BBFD-63665A11C99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98123" y="2373518"/>
            <a:ext cx="4566139" cy="165922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C7FCE3-169B-0920-6858-2707EC40C4B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73370" y="1354016"/>
            <a:ext cx="9190891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99B8CC-3C86-32EF-DC82-2FBCD822093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73370" y="3241431"/>
            <a:ext cx="4343399" cy="121920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AFBD87-4246-F996-1988-310E366F51E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5498122" y="4364216"/>
            <a:ext cx="4566139" cy="175523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B2B65BE-DB41-3B53-C83D-AB1EE33D561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4917830"/>
            <a:ext cx="4343399" cy="120161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9469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8B406A8-1EB8-F217-3C3E-045996DB2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1547446"/>
            <a:ext cx="4460630" cy="1881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3BE3C81-45C4-BD28-60DE-1B73989B6DA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4202723"/>
            <a:ext cx="4460630" cy="187145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E2AAD9D-A8AD-C8E9-142F-1BB795C6998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621216" y="4085492"/>
            <a:ext cx="4460630" cy="1988681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09758B5-A6DC-BF39-8EC0-8444961643A5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5621216" y="1547446"/>
            <a:ext cx="4460630" cy="1881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7680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F94FD56-29D8-6C9E-3B0A-21A64E6B9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1547446"/>
            <a:ext cx="9208476" cy="116058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71CCA09-7DCA-07FD-7CD3-44A0184713E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3317631"/>
            <a:ext cx="9208476" cy="275654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96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4551A66-8A80-F960-18B5-675522724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08" y="2209800"/>
            <a:ext cx="4331677" cy="3915508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C22D836-D481-FCB4-C9C2-1CA5A760149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185" y="2098431"/>
            <a:ext cx="4278924" cy="40092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AD1C075-CF9D-3A7C-1F03-7DCB7E95990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764322" y="1127760"/>
            <a:ext cx="7980569" cy="590006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395993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D42EDCD-A7FF-62A1-4A12-0FF8F742D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9893" y="2754923"/>
            <a:ext cx="4144108" cy="133056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6FBE143-EA2E-A1E9-9D45-247E901A0A6B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5586046" y="2643552"/>
            <a:ext cx="4548553" cy="3452447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9990B8D-F2DF-EEF1-8EBE-F61BEAF4B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189893" y="4642339"/>
            <a:ext cx="4144108" cy="149469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E26268A-A64A-03BE-6A6A-698029DDA041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2210974" y="1145931"/>
            <a:ext cx="7755986" cy="100291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08574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13D7B1F-B645-6F58-4A19-A4126489A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9893" y="1312983"/>
            <a:ext cx="8944706" cy="439617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C7B6B0A-B1E1-A9A3-CDF7-08E8F4065FC2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189892" y="2180492"/>
            <a:ext cx="8944705" cy="8147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B1E3A-270A-1127-DF4D-4CAF580F9114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1189891" y="3429001"/>
            <a:ext cx="8944705" cy="8147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EE6F2C7-7FA6-CAB2-BB6E-861B4BD69031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1189891" y="4668714"/>
            <a:ext cx="8944705" cy="145659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72170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13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537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6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46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617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850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42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22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12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8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9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9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31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10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DC4EB2-2DAE-3328-F141-0792265D82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25EB9-6D16-A48D-DF7D-6886A6758B5B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CD140-27FB-BB73-E5F9-00859A45C839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31899"/>
      </p:ext>
    </p:extLst>
  </p:cSld>
  <p:clrMapOvr>
    <a:masterClrMapping/>
  </p:clrMapOvr>
</p:sld>
</file>

<file path=ppt/theme/theme1.xml><?xml version="1.0" encoding="utf-8"?>
<a:theme xmlns:a="http://schemas.openxmlformats.org/drawingml/2006/main" name="Mission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deat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Scan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Challeng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Shortlist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Experiment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Implement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Promot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Forms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</vt:lpstr>
      <vt:lpstr>Gilroy</vt:lpstr>
      <vt:lpstr>Gilroy Heavy</vt:lpstr>
      <vt:lpstr>Mission</vt:lpstr>
      <vt:lpstr>Ideate</vt:lpstr>
      <vt:lpstr>Scan</vt:lpstr>
      <vt:lpstr>Challenge</vt:lpstr>
      <vt:lpstr>Shortlist</vt:lpstr>
      <vt:lpstr>Experiment</vt:lpstr>
      <vt:lpstr>Implement</vt:lpstr>
      <vt:lpstr>Promote</vt:lpstr>
      <vt:lpstr>Forms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Mathew</dc:creator>
  <cp:lastModifiedBy>Chanel Karam</cp:lastModifiedBy>
  <cp:revision>7</cp:revision>
  <dcterms:created xsi:type="dcterms:W3CDTF">2025-09-22T04:28:30Z</dcterms:created>
  <dcterms:modified xsi:type="dcterms:W3CDTF">2026-02-01T23:50:23Z</dcterms:modified>
</cp:coreProperties>
</file>