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7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8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9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67" r:id="rId3"/>
    <p:sldMasterId id="2147483673" r:id="rId4"/>
    <p:sldMasterId id="2147483679" r:id="rId5"/>
    <p:sldMasterId id="2147483685" r:id="rId6"/>
    <p:sldMasterId id="2147483691" r:id="rId7"/>
    <p:sldMasterId id="2147483697" r:id="rId8"/>
    <p:sldMasterId id="2147483703" r:id="rId9"/>
    <p:sldMasterId id="2147483709" r:id="rId10"/>
  </p:sldMasterIdLst>
  <p:sldIdLst>
    <p:sldId id="256" r:id="rId11"/>
    <p:sldId id="257" r:id="rId12"/>
    <p:sldId id="258" r:id="rId13"/>
    <p:sldId id="298" r:id="rId14"/>
    <p:sldId id="262" r:id="rId15"/>
    <p:sldId id="263" r:id="rId16"/>
    <p:sldId id="265" r:id="rId17"/>
    <p:sldId id="266" r:id="rId18"/>
    <p:sldId id="268" r:id="rId19"/>
    <p:sldId id="270" r:id="rId20"/>
    <p:sldId id="271" r:id="rId21"/>
    <p:sldId id="273" r:id="rId22"/>
    <p:sldId id="275" r:id="rId23"/>
    <p:sldId id="276" r:id="rId24"/>
    <p:sldId id="299" r:id="rId25"/>
    <p:sldId id="300" r:id="rId26"/>
    <p:sldId id="304" r:id="rId27"/>
    <p:sldId id="303" r:id="rId28"/>
    <p:sldId id="302" r:id="rId29"/>
    <p:sldId id="301" r:id="rId30"/>
    <p:sldId id="278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305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4AF49E-A285-5612-E2F1-5DD87184FC8A}" v="2" dt="2025-11-18T23:50:32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75"/>
    <p:restoredTop sz="94719"/>
  </p:normalViewPr>
  <p:slideViewPr>
    <p:cSldViewPr snapToGrid="0">
      <p:cViewPr varScale="1">
        <p:scale>
          <a:sx n="123" d="100"/>
          <a:sy n="123" d="100"/>
        </p:scale>
        <p:origin x="224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1D3E7-3DA0-C286-D462-5AC351C4DE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E9314A-089B-1449-A06E-DD4E82199387}" type="datetimeFigureOut">
              <a:rPr lang="en-US" smtClean="0"/>
              <a:t>2/1/2026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F542E-6690-6E8C-5D64-0C70AA85F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6CC0A-BC4A-6FEF-6094-7BF1B80E8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9D7965-85CD-354D-BB52-42C1807E2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46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617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50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7308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198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6754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2508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8669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366134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18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619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6531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8893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297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3196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310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6491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451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0589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9843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505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93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2842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097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6278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86347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3661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88036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0847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055491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7312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01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0367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86527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04386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54871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388825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AF2BD78-25AB-3E41-3748-40F40D631D9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24707" y="1202592"/>
            <a:ext cx="161778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Text</a:t>
            </a:r>
            <a:endParaRPr lang="en-AU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460E4EC-57C1-8843-6CF0-B116DF8A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131401"/>
            <a:ext cx="3077307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CC739B-A91D-2DEA-955C-3C951DE3622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44108" y="2131401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3AD00E7-83DB-CF92-EAC8-45103408BF2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324705" y="1478513"/>
            <a:ext cx="5421926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5E343C4-9D0E-1CC6-103C-0EABA6F34E0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969369" y="1479490"/>
            <a:ext cx="2977662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49AACA-B4E3-4744-3E34-C64D7E04982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317625" y="1202592"/>
            <a:ext cx="6629405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90B687E-7BDE-A1E4-0D67-D35EB75CDDD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387969"/>
            <a:ext cx="3077307" cy="53297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DD3885F-5C40-AD6B-3688-717BA803313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144108" y="3232942"/>
            <a:ext cx="5920154" cy="68799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874B38C-ED96-D1A1-2EE4-83BCF3DF4EAF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73370" y="4416971"/>
            <a:ext cx="3077307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C570915-9D06-AF54-82EF-B24D3B513432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4144108" y="4416971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2D4032-0595-EE2B-A1B9-521E824DD0E3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7063154" y="4402619"/>
            <a:ext cx="2725615" cy="170247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536473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31180F3-CEA2-7C7A-49DD-1B4F4ADAA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2069123"/>
            <a:ext cx="4343399" cy="738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91E40F3-9BC6-4800-BBFD-63665A11C99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498123" y="2373518"/>
            <a:ext cx="4566139" cy="165922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EC7FCE3-169B-0920-6858-2707EC40C4B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73370" y="1354016"/>
            <a:ext cx="9190891" cy="2393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Gilroy" pitchFamily="2" charset="77"/>
              </a:defRPr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  <a:endParaRPr lang="en-AU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B99B8CC-3C86-32EF-DC82-2FBCD822093C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73370" y="3241431"/>
            <a:ext cx="4343399" cy="121920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1AFBD87-4246-F996-1988-310E366F51E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5498122" y="4364216"/>
            <a:ext cx="4566139" cy="175523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2B65BE-DB41-3B53-C83D-AB1EE33D5614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917830"/>
            <a:ext cx="4343399" cy="120161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94697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08B406A8-1EB8-F217-3C3E-045996DB21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3BE3C81-45C4-BD28-60DE-1B73989B6DA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4202723"/>
            <a:ext cx="4460630" cy="187145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E2AAD9D-A8AD-C8E9-142F-1BB795C69985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5621216" y="4085492"/>
            <a:ext cx="4460630" cy="1988681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09758B5-A6DC-BF39-8EC0-8444961643A5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621216" y="1547446"/>
            <a:ext cx="4460630" cy="18815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076800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F94FD56-29D8-6C9E-3B0A-21A64E6B9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3370" y="1547446"/>
            <a:ext cx="9208476" cy="1160585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71CCA09-7DCA-07FD-7CD3-44A0184713ED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873370" y="3317631"/>
            <a:ext cx="9208476" cy="275654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96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24551A66-8A80-F960-18B5-6755227247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3708" y="2209800"/>
            <a:ext cx="4331677" cy="3915508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5C22D836-D481-FCB4-C9C2-1CA5A76014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580185" y="2098431"/>
            <a:ext cx="4278924" cy="400929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AD1C075-CF9D-3A7C-1F03-7DCB7E95990F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1764322" y="1127760"/>
            <a:ext cx="7980569" cy="590006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39599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42EDCD-A7FF-62A1-4A12-0FF8F742D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2754923"/>
            <a:ext cx="4144108" cy="1330569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6FBE143-EA2E-A1E9-9D45-247E901A0A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5586046" y="2643552"/>
            <a:ext cx="4548553" cy="345244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/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990B8D-F2DF-EEF1-8EBE-F61BEAF4B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3" y="4642339"/>
            <a:ext cx="4144108" cy="1494692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0E26268A-A64A-03BE-6A6A-698029DDA041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2210974" y="1145931"/>
            <a:ext cx="7755986" cy="1002910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08574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853867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13D7B1F-B645-6F58-4A19-A4126489A0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89893" y="1312983"/>
            <a:ext cx="8944706" cy="439617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/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/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FC7B6B0A-B1E1-A9A3-CDF7-08E8F4065FC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189892" y="2180492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0B1E3A-270A-1127-DF4D-4CAF580F9114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1189891" y="3429001"/>
            <a:ext cx="8944705" cy="81475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E6F2C7-7FA6-CAB2-BB6E-861B4BD69031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1189891" y="4668714"/>
            <a:ext cx="8944705" cy="1456594"/>
          </a:xfrm>
          <a:prstGeom prst="rect">
            <a:avLst/>
          </a:prstGeom>
        </p:spPr>
        <p:txBody>
          <a:bodyPr/>
          <a:lstStyle>
            <a:lvl1pPr marL="3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1pPr>
            <a:lvl2pPr marL="216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2pPr>
            <a:lvl3pPr marL="432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3pPr>
            <a:lvl4pPr marL="540000" indent="-108000">
              <a:lnSpc>
                <a:spcPct val="100000"/>
              </a:lnSpc>
              <a:spcBef>
                <a:spcPts val="0"/>
              </a:spcBef>
              <a:defRPr sz="900">
                <a:latin typeface="Gilroy" pitchFamily="2" charset="77"/>
              </a:defRPr>
            </a:lvl4pPr>
            <a:lvl5pPr indent="-108000">
              <a:lnSpc>
                <a:spcPct val="100000"/>
              </a:lnSpc>
              <a:spcBef>
                <a:spcPts val="0"/>
              </a:spcBef>
              <a:defRPr sz="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72170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913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585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3837524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056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B7558A4-4108-349C-65AF-09A4CB4C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032" y="2631989"/>
            <a:ext cx="5027141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887E4-BFB5-6F00-244E-49A54D680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4428"/>
            <a:ext cx="10515600" cy="660644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Gilroy Heavy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0916542-5B2E-852C-5C5F-90EFD7283B3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26659" y="2619632"/>
            <a:ext cx="5027142" cy="366806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ilroy" pitchFamily="2" charset="77"/>
              </a:defRPr>
            </a:lvl1pPr>
            <a:lvl2pPr>
              <a:defRPr b="0" i="0">
                <a:latin typeface="Gilroy" pitchFamily="2" charset="77"/>
              </a:defRPr>
            </a:lvl2pPr>
            <a:lvl3pPr>
              <a:defRPr b="0" i="0">
                <a:latin typeface="Gilroy" pitchFamily="2" charset="77"/>
              </a:defRPr>
            </a:lvl3pPr>
            <a:lvl4pPr>
              <a:defRPr b="0" i="0">
                <a:latin typeface="Gilroy" pitchFamily="2" charset="77"/>
              </a:defRPr>
            </a:lvl4pPr>
            <a:lvl5pPr>
              <a:defRPr b="0" i="0">
                <a:latin typeface="Gilroy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537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6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Relationship Id="rId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46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ilroy Heavy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910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424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22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12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487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9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92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31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34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8271FC-A908-1610-2075-551CFA0FE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5D24B3-96F7-80E4-7680-9FF5353E7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6846E-6F02-7C71-D5D0-8EB5B005E84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5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794557-C911-91B0-95AC-142381EB1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6D9712-781C-09F1-D78B-6314F8669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3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3737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48CA6-0140-EDA7-5B68-8E4973044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4AD72E-8575-6FBF-69A4-06B8BA3E8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092DA-2E66-A82B-C88A-8DF0FA2B59F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8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FDBA45-5DD1-FE34-0B9A-B42DC4831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7BA70D-9AE3-0F3D-130E-437D74DB7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50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FD4A16-A459-DF0F-CCC9-B0322E799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What’s something you think your participants will assume to be true about your challenge?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474F8D-485F-25E4-A597-83312B52A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4F74161-10AE-3847-8E33-134B840FA5C3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Gilroy"/>
              </a:rPr>
              <a:t>How can you crush that assumption to put them in a mindset for coming up with ideas that put the assumption to one-side?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CC2FFDD5-C067-E33E-BE54-091D2BC2A0A1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3131744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6CF56E-9CB8-FCE9-75CD-F22004FA0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30A672-13A1-DB38-7B9F-1842E5520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We will have to use tech to deliver Starlight magic to kids when they can’t get to the SER.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44CACB-C5AD-D456-3CE6-E7F21D3789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E71E6E4-0E6D-1917-D747-D0EA3FCF922C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if we couldn’t use tech to solve this challenge and instead had to come up with a human-based solution. What ideas could come from this new reality?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F90E2FE-FACD-7DD8-FD26-B8C8B3CF3313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573818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F0455-AC81-103D-132A-0CCD686EC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B68CBF3-B7FD-EB58-6AB8-D873053B0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TV is always going to be at the heart of the way we solve this challenge.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08021A-E7EF-86C4-4EC9-B7B950481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BAEB499-176A-54E1-D777-71E9A6C6B9E9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if we had to solve this challenge using a different type of technology. What ideas could spring from this new reality?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AA0F8DFF-C6F2-66C7-B13E-54E4F35ADFB9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3273864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37783-3ED2-699D-D1A0-7A2291E8F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F7BADB-A7F9-13B4-FF13-6F411049A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Connecting with kids through the screen in their room is the only way for us to share the Starlight magic.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4AACC7-E436-FD6D-D09E-3FF2CFDA4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46605FE-5860-50B1-3D18-1B75D1081B8A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if there were no more screens built into the wards? What ideas would mean we could still deliver Starlight magic to kids when they can’t get to the SER?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1DF24CB9-5196-CBE8-2B28-1686EEAAA280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165471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CBF79-CDF9-2595-C455-965CC54DB1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E1780B-79BC-FABA-2C53-C4B323AB6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Quizzes are the best way to give kids a feeling of achievement.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563D73-CF5D-4A43-BAB0-B5BA545EF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14FC397C-1393-5959-B69B-8A1284E098D5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if there were ways other than quizzes to give kids a feeling of achievement and recognition. What ideas could lead to this new reality?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EEE8D464-2295-E5EF-E5EA-40E96A0338AB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290489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914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83EE7-E38C-8FBB-5C88-A45AF8626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351707-29CC-67ED-D390-700236B7F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2533"/>
            <a:ext cx="10515600" cy="966467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Allowing kids to request movies is best way to give kids a sense of recognition and agency.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8AA16A-7876-EBB5-6DDE-68E33F94F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Assumption: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BBB43439-26D4-5F85-5335-2BF330B18E3D}"/>
              </a:ext>
            </a:extLst>
          </p:cNvPr>
          <p:cNvSpPr txBox="1">
            <a:spLocks/>
          </p:cNvSpPr>
          <p:nvPr/>
        </p:nvSpPr>
        <p:spPr>
          <a:xfrm>
            <a:off x="838200" y="4748533"/>
            <a:ext cx="10515600" cy="966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Gilroy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What if we couldn’t show movies any more. What other ways could we give kids a sense of recognition and agency?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58FC89FC-2FE6-7F79-BDEB-8D2678580C6D}"/>
              </a:ext>
            </a:extLst>
          </p:cNvPr>
          <p:cNvSpPr txBox="1">
            <a:spLocks/>
          </p:cNvSpPr>
          <p:nvPr/>
        </p:nvSpPr>
        <p:spPr>
          <a:xfrm>
            <a:off x="838200" y="3990428"/>
            <a:ext cx="10515600" cy="6606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Gilroy Heavy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Crushed Assumption:</a:t>
            </a:r>
          </a:p>
        </p:txBody>
      </p:sp>
    </p:spTree>
    <p:extLst>
      <p:ext uri="{BB962C8B-B14F-4D97-AF65-F5344CB8AC3E}">
        <p14:creationId xmlns:p14="http://schemas.microsoft.com/office/powerpoint/2010/main" val="938989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681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91BB19-0F8F-E529-DFDB-6E42A98A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32F361-B07D-59F9-EAC4-54BFE6DF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D6CBD8-C3C8-E91B-4EB7-7CC74E1EBEF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77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616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267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5CFB13-3A9D-3422-ECCB-C36670B16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67A6D1-3807-9F98-C0CD-1AEBE0AA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99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2650AB-458C-5FBC-2636-099D3486D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06C45D7-AEE1-6010-208D-9F7C58B59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DCFBB-F37F-E639-75DC-3D6EE64DF74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02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8811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15C4BF-E3E9-8551-810D-5249AAA73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967689-B1C0-8010-B918-361922827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27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581430-71D7-7CAF-9F96-AD30BE17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A59AEC-0A1C-CE74-161B-4663C4444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84C99-68EA-4671-130F-802702C21EBC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4432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522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615C53-03D1-E0FC-484A-7B417464C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D77EE8-434A-1D3C-F6AB-09AED7F3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5108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73C051-DC25-55AA-3DC7-44CE03919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9926F4-6C65-F707-C112-B615F2825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5CA7E4-2031-5C74-8EFF-23515BCDD68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1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DB4449-26DB-CD2A-99EE-37225E4217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5FF3-0B94-23BE-77EC-5B47FCBA4E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5F6E6-84D3-675F-0B87-C58C1989D693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A3956F-AB8A-FFD0-EACD-D57052E9C23F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26BD6-64D1-3C8E-C6EB-C02C9EFD78BA}"/>
              </a:ext>
            </a:extLst>
          </p:cNvPr>
          <p:cNvSpPr>
            <a:spLocks noGrp="1"/>
          </p:cNvSpPr>
          <p:nvPr>
            <p:ph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3E1FA41-6EEC-B919-F659-483CB7C365E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7B6B0B-3C7E-A541-ED49-67193B261A33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6075823-6346-E1CE-8634-F6DC9FEC7351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9E3284-E607-F9B9-FC12-9C0ACBA52788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AE32949-FB10-34E4-3CA9-CD5EF92A91C2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5D2DE66-EA82-E334-BBB5-CB76E96CA049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843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DA690E-5720-8A9F-C7CB-4969F9B6463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E9AA69-12A7-3735-0B96-AEAB9274679F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D8929-64AD-E6F8-06BA-70AE7B0D3AB0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9B48F6-4EFD-7D7E-F9E1-56C2D35E1A95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B0195-B322-BAF7-7BD3-9C2D5851BD01}"/>
              </a:ext>
            </a:extLst>
          </p:cNvPr>
          <p:cNvSpPr>
            <a:spLocks noGrp="1"/>
          </p:cNvSpPr>
          <p:nvPr>
            <p:ph sz="half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F56A9FF-6E82-6B9F-FCF3-E53D64C1915D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25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B7C554-5F1B-A56E-8F13-D37D21BFB4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DDA4C-5850-A908-E6D1-4AD225330FEE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9E95F-D2EC-63B4-32F7-F83C97CB2160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4EFD3A-49A6-93A3-1D8E-F9651ACA2E8B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3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8FE604-AD26-6DFA-92E5-62AB460C3A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3BE1-DA12-DD73-E035-52BE97673744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715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DC4EB2-2DAE-3328-F141-0792265D82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25EB9-6D16-A48D-DF7D-6886A6758B5B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CD140-27FB-BB73-E5F9-00859A45C839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318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089520-3B89-AF56-E95B-82C4F54ECF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FE7E3-2192-6D0F-AC63-5F97587C3E50}"/>
              </a:ext>
            </a:extLst>
          </p:cNvPr>
          <p:cNvSpPr>
            <a:spLocks noGrp="1"/>
          </p:cNvSpPr>
          <p:nvPr>
            <p:ph sz="half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975BD6-D30F-9308-EAA2-8DDE6592FD5C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57E0BD-7937-5D07-0338-2F98666EAE4A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964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F89410-5F56-D6E7-7BC9-39EF86A274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60FF5-AD7B-CF9B-39FF-6BF88C1157C7}"/>
              </a:ext>
            </a:extLst>
          </p:cNvPr>
          <p:cNvSpPr>
            <a:spLocks noGrp="1"/>
          </p:cNvSpPr>
          <p:nvPr>
            <p:ph sz="half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1E2F7-7AEF-0E6B-1B48-ACB31BDCECA0}"/>
              </a:ext>
            </a:extLst>
          </p:cNvPr>
          <p:cNvSpPr>
            <a:spLocks noGrp="1"/>
          </p:cNvSpPr>
          <p:nvPr>
            <p:ph sz="half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556AA26-F87E-8DE6-0AA9-D62BA3EDF91D}"/>
              </a:ext>
            </a:extLst>
          </p:cNvPr>
          <p:cNvSpPr>
            <a:spLocks noGrp="1"/>
          </p:cNvSpPr>
          <p:nvPr>
            <p:ph sz="half" idx="2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24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10540-0A48-41C1-F60A-B354C2330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595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F7E12C-E699-5D8B-7926-6FEAB70BB60C}"/>
              </a:ext>
            </a:extLst>
          </p:cNvPr>
          <p:cNvSpPr txBox="1"/>
          <p:nvPr/>
        </p:nvSpPr>
        <p:spPr>
          <a:xfrm>
            <a:off x="764077" y="1416692"/>
            <a:ext cx="2699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Gilroy" pitchFamily="2" charset="77"/>
              </a:rPr>
              <a:t>Text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45BB16-2847-3013-8777-554E20FB7593}"/>
              </a:ext>
            </a:extLst>
          </p:cNvPr>
          <p:cNvSpPr txBox="1"/>
          <p:nvPr/>
        </p:nvSpPr>
        <p:spPr>
          <a:xfrm>
            <a:off x="4401799" y="1416692"/>
            <a:ext cx="2699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Gilroy" pitchFamily="2" charset="77"/>
              </a:rPr>
              <a:t>Text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C4EB6-BF87-672C-C5A3-064F6E5EBB22}"/>
              </a:ext>
            </a:extLst>
          </p:cNvPr>
          <p:cNvSpPr txBox="1"/>
          <p:nvPr/>
        </p:nvSpPr>
        <p:spPr>
          <a:xfrm>
            <a:off x="764077" y="3156039"/>
            <a:ext cx="2699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Gilroy" pitchFamily="2" charset="77"/>
              </a:rPr>
              <a:t>Text Here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A13FC0-4FC2-7252-912D-19B2AD25CC2E}"/>
              </a:ext>
            </a:extLst>
          </p:cNvPr>
          <p:cNvSpPr txBox="1"/>
          <p:nvPr/>
        </p:nvSpPr>
        <p:spPr>
          <a:xfrm>
            <a:off x="6180903" y="3156039"/>
            <a:ext cx="2699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Gilroy" pitchFamily="2" charset="77"/>
              </a:rPr>
              <a:t>Text Here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CD616D-196C-E06E-B6A4-2EC5329051D8}"/>
              </a:ext>
            </a:extLst>
          </p:cNvPr>
          <p:cNvSpPr txBox="1"/>
          <p:nvPr/>
        </p:nvSpPr>
        <p:spPr>
          <a:xfrm>
            <a:off x="764077" y="4805935"/>
            <a:ext cx="2699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Gilroy" pitchFamily="2" charset="77"/>
              </a:rPr>
              <a:t>Text Here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3C85D-D4A1-507A-DC52-C4DA00C22B37}"/>
              </a:ext>
            </a:extLst>
          </p:cNvPr>
          <p:cNvSpPr txBox="1"/>
          <p:nvPr/>
        </p:nvSpPr>
        <p:spPr>
          <a:xfrm>
            <a:off x="6180903" y="4805935"/>
            <a:ext cx="26999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>
                <a:latin typeface="Gilroy" pitchFamily="2" charset="77"/>
              </a:rPr>
              <a:t>Text Here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CD73B3-C8DC-5184-8FF3-71DD9DA0F598}"/>
              </a:ext>
            </a:extLst>
          </p:cNvPr>
          <p:cNvSpPr txBox="1"/>
          <p:nvPr/>
        </p:nvSpPr>
        <p:spPr>
          <a:xfrm>
            <a:off x="813772" y="5052156"/>
            <a:ext cx="448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200" b="0" i="0" dirty="0">
                <a:latin typeface="Gilroy Bold" pitchFamily="2" charset="77"/>
              </a:rPr>
              <a:t>On:</a:t>
            </a:r>
            <a:endParaRPr lang="en-AU" sz="1050" b="0" i="0" dirty="0">
              <a:latin typeface="Gilroy Bold Italic" pitchFamily="2" charset="7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2A5F4E-F034-9F6C-65C5-421FFCF64184}"/>
              </a:ext>
            </a:extLst>
          </p:cNvPr>
          <p:cNvSpPr txBox="1"/>
          <p:nvPr/>
        </p:nvSpPr>
        <p:spPr>
          <a:xfrm>
            <a:off x="813772" y="5600796"/>
            <a:ext cx="4484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sz="1200" b="0" i="0" dirty="0">
                <a:latin typeface="Gilroy Bold" pitchFamily="2" charset="77"/>
              </a:rPr>
              <a:t>Off:</a:t>
            </a:r>
            <a:endParaRPr lang="en-AU" sz="1050" b="0" i="0" dirty="0">
              <a:latin typeface="Gilroy Bold Italic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731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C52183B-0DA5-6A70-A7E7-1BC9B9E8A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CD3674-7D47-A1C7-D2CE-1CD128B98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9AABFA-0F98-8A1E-6730-8789062FB53E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62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06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8726F6-2689-0606-AD50-87C999DAF2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7685D4-0F31-0D87-23BB-EF957CC55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5D362-B000-AB77-27FE-ACF80BB33018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7C3A0-3FC3-F137-49E8-35C856F93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0C87F-0514-A665-EA82-B64160DEA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64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432215"/>
      </p:ext>
    </p:extLst>
  </p:cSld>
  <p:clrMapOvr>
    <a:masterClrMapping/>
  </p:clrMapOvr>
</p:sld>
</file>

<file path=ppt/theme/theme1.xml><?xml version="1.0" encoding="utf-8"?>
<a:theme xmlns:a="http://schemas.openxmlformats.org/drawingml/2006/main" name="Innov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10.xml><?xml version="1.0" encoding="utf-8"?>
<a:theme xmlns:a="http://schemas.openxmlformats.org/drawingml/2006/main" name="Forms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issio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Idea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Scan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Challeng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Shortlis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Experi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Implement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9.xml><?xml version="1.0" encoding="utf-8"?>
<a:theme xmlns:a="http://schemas.openxmlformats.org/drawingml/2006/main" name="Promote">
  <a:themeElements>
    <a:clrScheme name="Starlight Colours">
      <a:dk1>
        <a:srgbClr val="51288E"/>
      </a:dk1>
      <a:lt1>
        <a:srgbClr val="FFFFFF"/>
      </a:lt1>
      <a:dk2>
        <a:srgbClr val="51288E"/>
      </a:dk2>
      <a:lt2>
        <a:srgbClr val="E8E8E8"/>
      </a:lt2>
      <a:accent1>
        <a:srgbClr val="FFDC00"/>
      </a:accent1>
      <a:accent2>
        <a:srgbClr val="2FBCA3"/>
      </a:accent2>
      <a:accent3>
        <a:srgbClr val="B933A3"/>
      </a:accent3>
      <a:accent4>
        <a:srgbClr val="E3466C"/>
      </a:accent4>
      <a:accent5>
        <a:srgbClr val="A02B93"/>
      </a:accent5>
      <a:accent6>
        <a:srgbClr val="D6CBE3"/>
      </a:accent6>
      <a:hlink>
        <a:srgbClr val="FFEF8C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310</Words>
  <Application>Microsoft Office PowerPoint</Application>
  <PresentationFormat>Widescreen</PresentationFormat>
  <Paragraphs>32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Innovate</vt:lpstr>
      <vt:lpstr>Mission</vt:lpstr>
      <vt:lpstr>Ideate</vt:lpstr>
      <vt:lpstr>Scan</vt:lpstr>
      <vt:lpstr>Challenge</vt:lpstr>
      <vt:lpstr>Shortlist</vt:lpstr>
      <vt:lpstr>Experiment</vt:lpstr>
      <vt:lpstr>Implement</vt:lpstr>
      <vt:lpstr>Promote</vt:lpstr>
      <vt:lpstr>Forms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Assumption:</vt:lpstr>
      <vt:lpstr>Assumption:</vt:lpstr>
      <vt:lpstr>Assumption:</vt:lpstr>
      <vt:lpstr>Assumption:</vt:lpstr>
      <vt:lpstr>Assumption:</vt:lpstr>
      <vt:lpstr>Assumption: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Mathew</dc:creator>
  <cp:lastModifiedBy>Andrew Mathew</cp:lastModifiedBy>
  <cp:revision>7</cp:revision>
  <dcterms:created xsi:type="dcterms:W3CDTF">2025-09-22T04:28:30Z</dcterms:created>
  <dcterms:modified xsi:type="dcterms:W3CDTF">2026-02-01T23:43:24Z</dcterms:modified>
</cp:coreProperties>
</file>